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tags/tag34.xml" ContentType="application/vnd.openxmlformats-officedocument.presentationml.tags+xml"/>
  <Override PartName="/ppt/diagrams/layout1.xml" ContentType="application/vnd.openxmlformats-officedocument.drawingml.diagramLayou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tags/tag39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5.xml" ContentType="application/vnd.openxmlformats-officedocument.drawingml.diagramData+xml"/>
  <Default Extension="gif" ContentType="image/gif"/>
  <Default Extension="tiff" ContentType="image/tiff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diagrams/colors6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91" r:id="rId8"/>
    <p:sldId id="292" r:id="rId9"/>
    <p:sldId id="303" r:id="rId10"/>
    <p:sldId id="304" r:id="rId11"/>
    <p:sldId id="305" r:id="rId12"/>
    <p:sldId id="306" r:id="rId13"/>
    <p:sldId id="301" r:id="rId14"/>
    <p:sldId id="273" r:id="rId15"/>
    <p:sldId id="297" r:id="rId16"/>
    <p:sldId id="307" r:id="rId17"/>
    <p:sldId id="295" r:id="rId18"/>
    <p:sldId id="298" r:id="rId19"/>
    <p:sldId id="308" r:id="rId20"/>
    <p:sldId id="296" r:id="rId21"/>
    <p:sldId id="299" r:id="rId22"/>
    <p:sldId id="309" r:id="rId23"/>
    <p:sldId id="267" r:id="rId24"/>
    <p:sldId id="271" r:id="rId25"/>
    <p:sldId id="302" r:id="rId2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41" autoAdjust="0"/>
    <p:restoredTop sz="93431" autoAdjust="0"/>
  </p:normalViewPr>
  <p:slideViewPr>
    <p:cSldViewPr>
      <p:cViewPr varScale="1">
        <p:scale>
          <a:sx n="64" d="100"/>
          <a:sy n="64" d="100"/>
        </p:scale>
        <p:origin x="-120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53E0E1-5E40-4F3D-9428-65F2F92CF604}" type="doc">
      <dgm:prSet loTypeId="urn:microsoft.com/office/officeart/2005/8/layout/chevron2" loCatId="process" qsTypeId="urn:microsoft.com/office/officeart/2005/8/quickstyle/simple1#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D8897C22-DD81-4D8E-B143-DC7C3B57C1EA}">
      <dgm:prSet phldrT="[文本]"/>
      <dgm:spPr/>
      <dgm:t>
        <a:bodyPr/>
        <a:lstStyle/>
        <a:p>
          <a:r>
            <a:rPr lang="zh-CN" altLang="en-US" dirty="0" smtClean="0">
              <a:latin typeface="黑体" pitchFamily="2" charset="-122"/>
              <a:ea typeface="黑体" pitchFamily="2" charset="-122"/>
            </a:rPr>
            <a:t>关系</a:t>
          </a:r>
          <a:endParaRPr lang="zh-CN" altLang="en-US" dirty="0">
            <a:latin typeface="黑体" pitchFamily="2" charset="-122"/>
            <a:ea typeface="黑体" pitchFamily="2" charset="-122"/>
          </a:endParaRPr>
        </a:p>
      </dgm:t>
    </dgm:pt>
    <dgm:pt modelId="{D428F0CD-4136-4032-9A33-87D1DF2529E6}" type="parTrans" cxnId="{D102F5B1-3912-46F7-A105-B9C24F4AD2CA}">
      <dgm:prSet/>
      <dgm:spPr/>
      <dgm:t>
        <a:bodyPr/>
        <a:lstStyle/>
        <a:p>
          <a:endParaRPr lang="zh-CN" altLang="en-US"/>
        </a:p>
      </dgm:t>
    </dgm:pt>
    <dgm:pt modelId="{C194CDF4-AA8B-48CC-8F3A-AA89E31B94EF}" type="sibTrans" cxnId="{D102F5B1-3912-46F7-A105-B9C24F4AD2CA}">
      <dgm:prSet/>
      <dgm:spPr/>
      <dgm:t>
        <a:bodyPr/>
        <a:lstStyle/>
        <a:p>
          <a:endParaRPr lang="zh-CN" altLang="en-US"/>
        </a:p>
      </dgm:t>
    </dgm:pt>
    <dgm:pt modelId="{C9C4BE37-CB89-41BF-A5CD-637420EE8E67}">
      <dgm:prSet phldrT="[文本]" custT="1"/>
      <dgm:spPr/>
      <dgm:t>
        <a:bodyPr/>
        <a:lstStyle/>
        <a:p>
          <a:r>
            <a:rPr lang="zh-CN" altLang="en-US" sz="2800" dirty="0" smtClean="0">
              <a:latin typeface="黑体" pitchFamily="2" charset="-122"/>
              <a:ea typeface="黑体" pitchFamily="2" charset="-122"/>
            </a:rPr>
            <a:t>流程和制度的关系</a:t>
          </a:r>
          <a:endParaRPr lang="zh-CN" altLang="en-US" sz="2800" dirty="0">
            <a:latin typeface="黑体" pitchFamily="2" charset="-122"/>
            <a:ea typeface="黑体" pitchFamily="2" charset="-122"/>
          </a:endParaRPr>
        </a:p>
      </dgm:t>
    </dgm:pt>
    <dgm:pt modelId="{4EB2CE40-C607-426F-BD96-4998CBE8CEF3}" type="parTrans" cxnId="{19AAA1A5-EF04-4321-BF30-8DB62B261DF3}">
      <dgm:prSet/>
      <dgm:spPr/>
      <dgm:t>
        <a:bodyPr/>
        <a:lstStyle/>
        <a:p>
          <a:endParaRPr lang="zh-CN" altLang="en-US"/>
        </a:p>
      </dgm:t>
    </dgm:pt>
    <dgm:pt modelId="{08878CD1-A6DD-4247-9691-5C5207B24BC3}" type="sibTrans" cxnId="{19AAA1A5-EF04-4321-BF30-8DB62B261DF3}">
      <dgm:prSet/>
      <dgm:spPr/>
      <dgm:t>
        <a:bodyPr/>
        <a:lstStyle/>
        <a:p>
          <a:endParaRPr lang="zh-CN" altLang="en-US"/>
        </a:p>
      </dgm:t>
    </dgm:pt>
    <dgm:pt modelId="{D74C7711-9540-4240-94CC-BF646ACE5A91}">
      <dgm:prSet phldrT="[文本]"/>
      <dgm:spPr/>
      <dgm:t>
        <a:bodyPr/>
        <a:lstStyle/>
        <a:p>
          <a:r>
            <a:rPr lang="zh-CN" altLang="en-US" dirty="0" smtClean="0">
              <a:latin typeface="黑体" pitchFamily="2" charset="-122"/>
              <a:ea typeface="黑体" pitchFamily="2" charset="-122"/>
            </a:rPr>
            <a:t>改进</a:t>
          </a:r>
          <a:endParaRPr lang="zh-CN" altLang="en-US" dirty="0">
            <a:latin typeface="黑体" pitchFamily="2" charset="-122"/>
            <a:ea typeface="黑体" pitchFamily="2" charset="-122"/>
          </a:endParaRPr>
        </a:p>
      </dgm:t>
    </dgm:pt>
    <dgm:pt modelId="{2DEEFF42-8EEB-4729-9E8D-94F4F0957D59}" type="parTrans" cxnId="{7DB77B71-D820-4F72-AE9F-52A486999145}">
      <dgm:prSet/>
      <dgm:spPr/>
      <dgm:t>
        <a:bodyPr/>
        <a:lstStyle/>
        <a:p>
          <a:endParaRPr lang="zh-CN" altLang="en-US"/>
        </a:p>
      </dgm:t>
    </dgm:pt>
    <dgm:pt modelId="{B3E23A67-BA8F-4390-A029-CF8AA147595F}" type="sibTrans" cxnId="{7DB77B71-D820-4F72-AE9F-52A486999145}">
      <dgm:prSet/>
      <dgm:spPr/>
      <dgm:t>
        <a:bodyPr/>
        <a:lstStyle/>
        <a:p>
          <a:endParaRPr lang="zh-CN" altLang="en-US"/>
        </a:p>
      </dgm:t>
    </dgm:pt>
    <dgm:pt modelId="{168202F1-5F8E-400B-8A0C-B6699DB40D38}">
      <dgm:prSet phldrT="[文本]" custT="1"/>
      <dgm:spPr/>
      <dgm:t>
        <a:bodyPr/>
        <a:lstStyle/>
        <a:p>
          <a:r>
            <a:rPr lang="zh-CN" altLang="en-US" sz="2800" dirty="0" smtClean="0">
              <a:latin typeface="黑体" pitchFamily="2" charset="-122"/>
              <a:ea typeface="黑体" pitchFamily="2" charset="-122"/>
            </a:rPr>
            <a:t>问题及改进措施</a:t>
          </a:r>
          <a:endParaRPr lang="zh-CN" altLang="en-US" sz="2800" dirty="0">
            <a:latin typeface="黑体" pitchFamily="2" charset="-122"/>
            <a:ea typeface="黑体" pitchFamily="2" charset="-122"/>
          </a:endParaRPr>
        </a:p>
      </dgm:t>
    </dgm:pt>
    <dgm:pt modelId="{717C90E0-B265-448A-B625-0AE74B730F28}" type="parTrans" cxnId="{E03DA2E2-1864-4969-B7A8-F40812468F2A}">
      <dgm:prSet/>
      <dgm:spPr/>
      <dgm:t>
        <a:bodyPr/>
        <a:lstStyle/>
        <a:p>
          <a:endParaRPr lang="zh-CN" altLang="en-US"/>
        </a:p>
      </dgm:t>
    </dgm:pt>
    <dgm:pt modelId="{7F55B2D3-987A-4C6B-94D3-D76D64D40FDA}" type="sibTrans" cxnId="{E03DA2E2-1864-4969-B7A8-F40812468F2A}">
      <dgm:prSet/>
      <dgm:spPr/>
      <dgm:t>
        <a:bodyPr/>
        <a:lstStyle/>
        <a:p>
          <a:endParaRPr lang="zh-CN" altLang="en-US"/>
        </a:p>
      </dgm:t>
    </dgm:pt>
    <dgm:pt modelId="{120F1D5D-5B00-43AC-BE0C-1FB58E068FFE}">
      <dgm:prSet phldrT="[文本]" custT="1"/>
      <dgm:spPr/>
      <dgm:t>
        <a:bodyPr/>
        <a:lstStyle/>
        <a:p>
          <a:r>
            <a:rPr lang="zh-CN" altLang="en-US" sz="2800" dirty="0" smtClean="0">
              <a:latin typeface="黑体" pitchFamily="2" charset="-122"/>
              <a:ea typeface="黑体" pitchFamily="2" charset="-122"/>
            </a:rPr>
            <a:t>什么是流程，什么是制度</a:t>
          </a:r>
          <a:r>
            <a:rPr lang="en-US" altLang="zh-CN" sz="2800" dirty="0" smtClean="0">
              <a:latin typeface="黑体" pitchFamily="2" charset="-122"/>
              <a:ea typeface="黑体" pitchFamily="2" charset="-122"/>
            </a:rPr>
            <a:t>?</a:t>
          </a:r>
          <a:endParaRPr lang="zh-CN" altLang="en-US" sz="2800" dirty="0">
            <a:latin typeface="黑体" pitchFamily="2" charset="-122"/>
            <a:ea typeface="黑体" pitchFamily="2" charset="-122"/>
          </a:endParaRPr>
        </a:p>
      </dgm:t>
    </dgm:pt>
    <dgm:pt modelId="{EBBFA769-1729-4CB4-B095-E5885018618D}" type="sibTrans" cxnId="{3A7FB927-570F-4E6A-B3BA-1AE976643F05}">
      <dgm:prSet/>
      <dgm:spPr/>
      <dgm:t>
        <a:bodyPr/>
        <a:lstStyle/>
        <a:p>
          <a:endParaRPr lang="zh-CN" altLang="en-US"/>
        </a:p>
      </dgm:t>
    </dgm:pt>
    <dgm:pt modelId="{54F78E9B-D8AA-4815-B12E-AD2CD714B870}" type="parTrans" cxnId="{3A7FB927-570F-4E6A-B3BA-1AE976643F05}">
      <dgm:prSet/>
      <dgm:spPr/>
      <dgm:t>
        <a:bodyPr/>
        <a:lstStyle/>
        <a:p>
          <a:endParaRPr lang="zh-CN" altLang="en-US"/>
        </a:p>
      </dgm:t>
    </dgm:pt>
    <dgm:pt modelId="{3363C198-C2FD-46C9-A689-51D8F03F1435}">
      <dgm:prSet phldrT="[文本]"/>
      <dgm:spPr/>
      <dgm:t>
        <a:bodyPr/>
        <a:lstStyle/>
        <a:p>
          <a:r>
            <a:rPr lang="zh-CN" altLang="en-US" dirty="0" smtClean="0">
              <a:latin typeface="黑体" pitchFamily="2" charset="-122"/>
              <a:ea typeface="黑体" pitchFamily="2" charset="-122"/>
            </a:rPr>
            <a:t>定义</a:t>
          </a:r>
          <a:endParaRPr lang="zh-CN" altLang="en-US" dirty="0">
            <a:latin typeface="黑体" pitchFamily="2" charset="-122"/>
            <a:ea typeface="黑体" pitchFamily="2" charset="-122"/>
          </a:endParaRPr>
        </a:p>
      </dgm:t>
    </dgm:pt>
    <dgm:pt modelId="{186DF3CE-9F4A-4D61-9E0B-23EB59037A90}" type="sibTrans" cxnId="{157610BF-513C-4181-986B-93F84DACFFD9}">
      <dgm:prSet/>
      <dgm:spPr/>
      <dgm:t>
        <a:bodyPr/>
        <a:lstStyle/>
        <a:p>
          <a:endParaRPr lang="zh-CN" altLang="en-US"/>
        </a:p>
      </dgm:t>
    </dgm:pt>
    <dgm:pt modelId="{6D96B5B2-3027-429D-89B8-16643D986791}" type="parTrans" cxnId="{157610BF-513C-4181-986B-93F84DACFFD9}">
      <dgm:prSet/>
      <dgm:spPr/>
      <dgm:t>
        <a:bodyPr/>
        <a:lstStyle/>
        <a:p>
          <a:endParaRPr lang="zh-CN" altLang="en-US"/>
        </a:p>
      </dgm:t>
    </dgm:pt>
    <dgm:pt modelId="{65E1B635-DAF5-4703-A29C-07EC2157CB22}" type="pres">
      <dgm:prSet presAssocID="{6A53E0E1-5E40-4F3D-9428-65F2F92CF60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D40AA6A-7F7D-4CF1-BC6E-6F31D37EF273}" type="pres">
      <dgm:prSet presAssocID="{3363C198-C2FD-46C9-A689-51D8F03F1435}" presName="composite" presStyleCnt="0"/>
      <dgm:spPr/>
      <dgm:t>
        <a:bodyPr/>
        <a:lstStyle/>
        <a:p>
          <a:endParaRPr lang="zh-CN" altLang="en-US"/>
        </a:p>
      </dgm:t>
    </dgm:pt>
    <dgm:pt modelId="{D1E5D021-A54F-41DF-89F1-E2F1FF1A7D87}" type="pres">
      <dgm:prSet presAssocID="{3363C198-C2FD-46C9-A689-51D8F03F143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9CBB0B1-2D4E-4E38-BF6C-95AD20BA9E34}" type="pres">
      <dgm:prSet presAssocID="{3363C198-C2FD-46C9-A689-51D8F03F1435}" presName="descendantText" presStyleLbl="alignAcc1" presStyleIdx="0" presStyleCnt="3" custLinFactNeighborX="13669" custLinFactNeighborY="-272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5770F33-4C27-45DE-BD8B-85D5286AF5F0}" type="pres">
      <dgm:prSet presAssocID="{186DF3CE-9F4A-4D61-9E0B-23EB59037A90}" presName="sp" presStyleCnt="0"/>
      <dgm:spPr/>
      <dgm:t>
        <a:bodyPr/>
        <a:lstStyle/>
        <a:p>
          <a:endParaRPr lang="zh-CN" altLang="en-US"/>
        </a:p>
      </dgm:t>
    </dgm:pt>
    <dgm:pt modelId="{DF304BF9-F78E-48AF-9323-FAA0454CB9CE}" type="pres">
      <dgm:prSet presAssocID="{D8897C22-DD81-4D8E-B143-DC7C3B57C1EA}" presName="composite" presStyleCnt="0"/>
      <dgm:spPr/>
      <dgm:t>
        <a:bodyPr/>
        <a:lstStyle/>
        <a:p>
          <a:endParaRPr lang="zh-CN" altLang="en-US"/>
        </a:p>
      </dgm:t>
    </dgm:pt>
    <dgm:pt modelId="{CCBFB22E-8653-4081-B403-B85296C7B9B9}" type="pres">
      <dgm:prSet presAssocID="{D8897C22-DD81-4D8E-B143-DC7C3B57C1E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AC36392-396A-4BC0-9CAD-06EC89E67806}" type="pres">
      <dgm:prSet presAssocID="{D8897C22-DD81-4D8E-B143-DC7C3B57C1E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CCFE0FE-3F3D-41C1-93DF-74DC5DF8888E}" type="pres">
      <dgm:prSet presAssocID="{C194CDF4-AA8B-48CC-8F3A-AA89E31B94EF}" presName="sp" presStyleCnt="0"/>
      <dgm:spPr/>
      <dgm:t>
        <a:bodyPr/>
        <a:lstStyle/>
        <a:p>
          <a:endParaRPr lang="zh-CN" altLang="en-US"/>
        </a:p>
      </dgm:t>
    </dgm:pt>
    <dgm:pt modelId="{8784F56D-CCE3-4502-8601-0481B6C71D0C}" type="pres">
      <dgm:prSet presAssocID="{D74C7711-9540-4240-94CC-BF646ACE5A91}" presName="composite" presStyleCnt="0"/>
      <dgm:spPr/>
      <dgm:t>
        <a:bodyPr/>
        <a:lstStyle/>
        <a:p>
          <a:endParaRPr lang="zh-CN" altLang="en-US"/>
        </a:p>
      </dgm:t>
    </dgm:pt>
    <dgm:pt modelId="{0C39DB46-A903-4935-B337-204E11514E4A}" type="pres">
      <dgm:prSet presAssocID="{D74C7711-9540-4240-94CC-BF646ACE5A9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B8FBAD3-26AA-44EA-9B34-AEB14960D9EB}" type="pres">
      <dgm:prSet presAssocID="{D74C7711-9540-4240-94CC-BF646ACE5A9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528EC61-5FDD-4FE0-96E1-2C841BFE777B}" type="presOf" srcId="{120F1D5D-5B00-43AC-BE0C-1FB58E068FFE}" destId="{B9CBB0B1-2D4E-4E38-BF6C-95AD20BA9E34}" srcOrd="0" destOrd="0" presId="urn:microsoft.com/office/officeart/2005/8/layout/chevron2"/>
    <dgm:cxn modelId="{14814F8D-A966-459F-BEEE-F86103409E5D}" type="presOf" srcId="{3363C198-C2FD-46C9-A689-51D8F03F1435}" destId="{D1E5D021-A54F-41DF-89F1-E2F1FF1A7D87}" srcOrd="0" destOrd="0" presId="urn:microsoft.com/office/officeart/2005/8/layout/chevron2"/>
    <dgm:cxn modelId="{E03DA2E2-1864-4969-B7A8-F40812468F2A}" srcId="{D74C7711-9540-4240-94CC-BF646ACE5A91}" destId="{168202F1-5F8E-400B-8A0C-B6699DB40D38}" srcOrd="0" destOrd="0" parTransId="{717C90E0-B265-448A-B625-0AE74B730F28}" sibTransId="{7F55B2D3-987A-4C6B-94D3-D76D64D40FDA}"/>
    <dgm:cxn modelId="{3935BF89-BACC-45E2-AD51-71873C2BEF7D}" type="presOf" srcId="{D74C7711-9540-4240-94CC-BF646ACE5A91}" destId="{0C39DB46-A903-4935-B337-204E11514E4A}" srcOrd="0" destOrd="0" presId="urn:microsoft.com/office/officeart/2005/8/layout/chevron2"/>
    <dgm:cxn modelId="{3A7FB927-570F-4E6A-B3BA-1AE976643F05}" srcId="{3363C198-C2FD-46C9-A689-51D8F03F1435}" destId="{120F1D5D-5B00-43AC-BE0C-1FB58E068FFE}" srcOrd="0" destOrd="0" parTransId="{54F78E9B-D8AA-4815-B12E-AD2CD714B870}" sibTransId="{EBBFA769-1729-4CB4-B095-E5885018618D}"/>
    <dgm:cxn modelId="{D102F5B1-3912-46F7-A105-B9C24F4AD2CA}" srcId="{6A53E0E1-5E40-4F3D-9428-65F2F92CF604}" destId="{D8897C22-DD81-4D8E-B143-DC7C3B57C1EA}" srcOrd="1" destOrd="0" parTransId="{D428F0CD-4136-4032-9A33-87D1DF2529E6}" sibTransId="{C194CDF4-AA8B-48CC-8F3A-AA89E31B94EF}"/>
    <dgm:cxn modelId="{157610BF-513C-4181-986B-93F84DACFFD9}" srcId="{6A53E0E1-5E40-4F3D-9428-65F2F92CF604}" destId="{3363C198-C2FD-46C9-A689-51D8F03F1435}" srcOrd="0" destOrd="0" parTransId="{6D96B5B2-3027-429D-89B8-16643D986791}" sibTransId="{186DF3CE-9F4A-4D61-9E0B-23EB59037A90}"/>
    <dgm:cxn modelId="{19AAA1A5-EF04-4321-BF30-8DB62B261DF3}" srcId="{D8897C22-DD81-4D8E-B143-DC7C3B57C1EA}" destId="{C9C4BE37-CB89-41BF-A5CD-637420EE8E67}" srcOrd="0" destOrd="0" parTransId="{4EB2CE40-C607-426F-BD96-4998CBE8CEF3}" sibTransId="{08878CD1-A6DD-4247-9691-5C5207B24BC3}"/>
    <dgm:cxn modelId="{A38698D5-188A-4663-8707-9FD70E213783}" type="presOf" srcId="{D8897C22-DD81-4D8E-B143-DC7C3B57C1EA}" destId="{CCBFB22E-8653-4081-B403-B85296C7B9B9}" srcOrd="0" destOrd="0" presId="urn:microsoft.com/office/officeart/2005/8/layout/chevron2"/>
    <dgm:cxn modelId="{08688C21-165F-4861-AE0B-BFE77AFDF74F}" type="presOf" srcId="{168202F1-5F8E-400B-8A0C-B6699DB40D38}" destId="{9B8FBAD3-26AA-44EA-9B34-AEB14960D9EB}" srcOrd="0" destOrd="0" presId="urn:microsoft.com/office/officeart/2005/8/layout/chevron2"/>
    <dgm:cxn modelId="{E65D94D0-DE87-48A5-A5DF-1EBC86C91C74}" type="presOf" srcId="{C9C4BE37-CB89-41BF-A5CD-637420EE8E67}" destId="{AAC36392-396A-4BC0-9CAD-06EC89E67806}" srcOrd="0" destOrd="0" presId="urn:microsoft.com/office/officeart/2005/8/layout/chevron2"/>
    <dgm:cxn modelId="{C2ACC84B-8951-427A-A647-F3D073B1C7B5}" type="presOf" srcId="{6A53E0E1-5E40-4F3D-9428-65F2F92CF604}" destId="{65E1B635-DAF5-4703-A29C-07EC2157CB22}" srcOrd="0" destOrd="0" presId="urn:microsoft.com/office/officeart/2005/8/layout/chevron2"/>
    <dgm:cxn modelId="{7DB77B71-D820-4F72-AE9F-52A486999145}" srcId="{6A53E0E1-5E40-4F3D-9428-65F2F92CF604}" destId="{D74C7711-9540-4240-94CC-BF646ACE5A91}" srcOrd="2" destOrd="0" parTransId="{2DEEFF42-8EEB-4729-9E8D-94F4F0957D59}" sibTransId="{B3E23A67-BA8F-4390-A029-CF8AA147595F}"/>
    <dgm:cxn modelId="{CE0C6C0F-B783-4E9D-A2E7-47DFE9F003B9}" type="presParOf" srcId="{65E1B635-DAF5-4703-A29C-07EC2157CB22}" destId="{3D40AA6A-7F7D-4CF1-BC6E-6F31D37EF273}" srcOrd="0" destOrd="0" presId="urn:microsoft.com/office/officeart/2005/8/layout/chevron2"/>
    <dgm:cxn modelId="{F2B97464-E8B8-465E-A85F-5F36517389DD}" type="presParOf" srcId="{3D40AA6A-7F7D-4CF1-BC6E-6F31D37EF273}" destId="{D1E5D021-A54F-41DF-89F1-E2F1FF1A7D87}" srcOrd="0" destOrd="0" presId="urn:microsoft.com/office/officeart/2005/8/layout/chevron2"/>
    <dgm:cxn modelId="{44FF7895-8D6C-466D-8EBC-38035EFA09C4}" type="presParOf" srcId="{3D40AA6A-7F7D-4CF1-BC6E-6F31D37EF273}" destId="{B9CBB0B1-2D4E-4E38-BF6C-95AD20BA9E34}" srcOrd="1" destOrd="0" presId="urn:microsoft.com/office/officeart/2005/8/layout/chevron2"/>
    <dgm:cxn modelId="{9B491982-EDBC-4D56-9729-EB68F8913FBE}" type="presParOf" srcId="{65E1B635-DAF5-4703-A29C-07EC2157CB22}" destId="{E5770F33-4C27-45DE-BD8B-85D5286AF5F0}" srcOrd="1" destOrd="0" presId="urn:microsoft.com/office/officeart/2005/8/layout/chevron2"/>
    <dgm:cxn modelId="{D8036856-24BC-42A8-9362-BB89D6B65B49}" type="presParOf" srcId="{65E1B635-DAF5-4703-A29C-07EC2157CB22}" destId="{DF304BF9-F78E-48AF-9323-FAA0454CB9CE}" srcOrd="2" destOrd="0" presId="urn:microsoft.com/office/officeart/2005/8/layout/chevron2"/>
    <dgm:cxn modelId="{6AA90E8A-B302-4EAC-B5A5-94CE62A09CE4}" type="presParOf" srcId="{DF304BF9-F78E-48AF-9323-FAA0454CB9CE}" destId="{CCBFB22E-8653-4081-B403-B85296C7B9B9}" srcOrd="0" destOrd="0" presId="urn:microsoft.com/office/officeart/2005/8/layout/chevron2"/>
    <dgm:cxn modelId="{C127F948-B0DF-4323-8BD2-73F2FBA9B569}" type="presParOf" srcId="{DF304BF9-F78E-48AF-9323-FAA0454CB9CE}" destId="{AAC36392-396A-4BC0-9CAD-06EC89E67806}" srcOrd="1" destOrd="0" presId="urn:microsoft.com/office/officeart/2005/8/layout/chevron2"/>
    <dgm:cxn modelId="{3F09B8CE-B7E3-4F00-9970-5CBD942372EA}" type="presParOf" srcId="{65E1B635-DAF5-4703-A29C-07EC2157CB22}" destId="{ACCFE0FE-3F3D-41C1-93DF-74DC5DF8888E}" srcOrd="3" destOrd="0" presId="urn:microsoft.com/office/officeart/2005/8/layout/chevron2"/>
    <dgm:cxn modelId="{055200A9-A5D0-448A-AC02-522A154C7AA2}" type="presParOf" srcId="{65E1B635-DAF5-4703-A29C-07EC2157CB22}" destId="{8784F56D-CCE3-4502-8601-0481B6C71D0C}" srcOrd="4" destOrd="0" presId="urn:microsoft.com/office/officeart/2005/8/layout/chevron2"/>
    <dgm:cxn modelId="{51DEBC7A-FF6E-40A8-85C7-36782D50B9C5}" type="presParOf" srcId="{8784F56D-CCE3-4502-8601-0481B6C71D0C}" destId="{0C39DB46-A903-4935-B337-204E11514E4A}" srcOrd="0" destOrd="0" presId="urn:microsoft.com/office/officeart/2005/8/layout/chevron2"/>
    <dgm:cxn modelId="{01EBDD9A-310A-4B06-9EA8-91CFA4FC5BF8}" type="presParOf" srcId="{8784F56D-CCE3-4502-8601-0481B6C71D0C}" destId="{9B8FBAD3-26AA-44EA-9B34-AEB14960D9EB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53E0E1-5E40-4F3D-9428-65F2F92CF604}" type="doc">
      <dgm:prSet loTypeId="urn:microsoft.com/office/officeart/2005/8/layout/chevron2" loCatId="process" qsTypeId="urn:microsoft.com/office/officeart/2005/8/quickstyle/simple1#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D8897C22-DD81-4D8E-B143-DC7C3B57C1EA}">
      <dgm:prSet phldrT="[文本]"/>
      <dgm:spPr/>
      <dgm:t>
        <a:bodyPr/>
        <a:lstStyle/>
        <a:p>
          <a:r>
            <a:rPr lang="zh-CN" altLang="en-US" dirty="0" smtClean="0">
              <a:latin typeface="黑体" pitchFamily="2" charset="-122"/>
              <a:ea typeface="黑体" pitchFamily="2" charset="-122"/>
            </a:rPr>
            <a:t>关系</a:t>
          </a:r>
          <a:endParaRPr lang="zh-CN" altLang="en-US" dirty="0">
            <a:latin typeface="黑体" pitchFamily="2" charset="-122"/>
            <a:ea typeface="黑体" pitchFamily="2" charset="-122"/>
          </a:endParaRPr>
        </a:p>
      </dgm:t>
    </dgm:pt>
    <dgm:pt modelId="{D428F0CD-4136-4032-9A33-87D1DF2529E6}" type="parTrans" cxnId="{D102F5B1-3912-46F7-A105-B9C24F4AD2CA}">
      <dgm:prSet/>
      <dgm:spPr/>
      <dgm:t>
        <a:bodyPr/>
        <a:lstStyle/>
        <a:p>
          <a:endParaRPr lang="zh-CN" altLang="en-US"/>
        </a:p>
      </dgm:t>
    </dgm:pt>
    <dgm:pt modelId="{C194CDF4-AA8B-48CC-8F3A-AA89E31B94EF}" type="sibTrans" cxnId="{D102F5B1-3912-46F7-A105-B9C24F4AD2CA}">
      <dgm:prSet/>
      <dgm:spPr/>
      <dgm:t>
        <a:bodyPr/>
        <a:lstStyle/>
        <a:p>
          <a:endParaRPr lang="zh-CN" altLang="en-US"/>
        </a:p>
      </dgm:t>
    </dgm:pt>
    <dgm:pt modelId="{C9C4BE37-CB89-41BF-A5CD-637420EE8E67}">
      <dgm:prSet phldrT="[文本]" custT="1"/>
      <dgm:spPr/>
      <dgm:t>
        <a:bodyPr/>
        <a:lstStyle/>
        <a:p>
          <a:r>
            <a:rPr lang="zh-CN" altLang="en-US" sz="2800" dirty="0" smtClean="0">
              <a:latin typeface="黑体" pitchFamily="2" charset="-122"/>
              <a:ea typeface="黑体" pitchFamily="2" charset="-122"/>
            </a:rPr>
            <a:t>流程和制度的关系</a:t>
          </a:r>
          <a:endParaRPr lang="zh-CN" altLang="en-US" sz="2800" dirty="0">
            <a:latin typeface="黑体" pitchFamily="2" charset="-122"/>
            <a:ea typeface="黑体" pitchFamily="2" charset="-122"/>
          </a:endParaRPr>
        </a:p>
      </dgm:t>
    </dgm:pt>
    <dgm:pt modelId="{4EB2CE40-C607-426F-BD96-4998CBE8CEF3}" type="parTrans" cxnId="{19AAA1A5-EF04-4321-BF30-8DB62B261DF3}">
      <dgm:prSet/>
      <dgm:spPr/>
      <dgm:t>
        <a:bodyPr/>
        <a:lstStyle/>
        <a:p>
          <a:endParaRPr lang="zh-CN" altLang="en-US"/>
        </a:p>
      </dgm:t>
    </dgm:pt>
    <dgm:pt modelId="{08878CD1-A6DD-4247-9691-5C5207B24BC3}" type="sibTrans" cxnId="{19AAA1A5-EF04-4321-BF30-8DB62B261DF3}">
      <dgm:prSet/>
      <dgm:spPr/>
      <dgm:t>
        <a:bodyPr/>
        <a:lstStyle/>
        <a:p>
          <a:endParaRPr lang="zh-CN" altLang="en-US"/>
        </a:p>
      </dgm:t>
    </dgm:pt>
    <dgm:pt modelId="{D74C7711-9540-4240-94CC-BF646ACE5A91}">
      <dgm:prSet phldrT="[文本]"/>
      <dgm:spPr/>
      <dgm:t>
        <a:bodyPr/>
        <a:lstStyle/>
        <a:p>
          <a:r>
            <a:rPr lang="zh-CN" altLang="en-US" dirty="0" smtClean="0">
              <a:latin typeface="黑体" pitchFamily="2" charset="-122"/>
              <a:ea typeface="黑体" pitchFamily="2" charset="-122"/>
            </a:rPr>
            <a:t>改进</a:t>
          </a:r>
          <a:endParaRPr lang="zh-CN" altLang="en-US" dirty="0">
            <a:latin typeface="黑体" pitchFamily="2" charset="-122"/>
            <a:ea typeface="黑体" pitchFamily="2" charset="-122"/>
          </a:endParaRPr>
        </a:p>
      </dgm:t>
    </dgm:pt>
    <dgm:pt modelId="{2DEEFF42-8EEB-4729-9E8D-94F4F0957D59}" type="parTrans" cxnId="{7DB77B71-D820-4F72-AE9F-52A486999145}">
      <dgm:prSet/>
      <dgm:spPr/>
      <dgm:t>
        <a:bodyPr/>
        <a:lstStyle/>
        <a:p>
          <a:endParaRPr lang="zh-CN" altLang="en-US"/>
        </a:p>
      </dgm:t>
    </dgm:pt>
    <dgm:pt modelId="{B3E23A67-BA8F-4390-A029-CF8AA147595F}" type="sibTrans" cxnId="{7DB77B71-D820-4F72-AE9F-52A486999145}">
      <dgm:prSet/>
      <dgm:spPr/>
      <dgm:t>
        <a:bodyPr/>
        <a:lstStyle/>
        <a:p>
          <a:endParaRPr lang="zh-CN" altLang="en-US"/>
        </a:p>
      </dgm:t>
    </dgm:pt>
    <dgm:pt modelId="{168202F1-5F8E-400B-8A0C-B6699DB40D38}">
      <dgm:prSet phldrT="[文本]" custT="1"/>
      <dgm:spPr/>
      <dgm:t>
        <a:bodyPr/>
        <a:lstStyle/>
        <a:p>
          <a:r>
            <a:rPr lang="zh-CN" altLang="en-US" sz="2800" dirty="0" smtClean="0">
              <a:latin typeface="黑体" pitchFamily="2" charset="-122"/>
              <a:ea typeface="黑体" pitchFamily="2" charset="-122"/>
            </a:rPr>
            <a:t>问题及改进措施</a:t>
          </a:r>
          <a:endParaRPr lang="zh-CN" altLang="en-US" sz="2800" dirty="0">
            <a:latin typeface="黑体" pitchFamily="2" charset="-122"/>
            <a:ea typeface="黑体" pitchFamily="2" charset="-122"/>
          </a:endParaRPr>
        </a:p>
      </dgm:t>
    </dgm:pt>
    <dgm:pt modelId="{717C90E0-B265-448A-B625-0AE74B730F28}" type="parTrans" cxnId="{E03DA2E2-1864-4969-B7A8-F40812468F2A}">
      <dgm:prSet/>
      <dgm:spPr/>
      <dgm:t>
        <a:bodyPr/>
        <a:lstStyle/>
        <a:p>
          <a:endParaRPr lang="zh-CN" altLang="en-US"/>
        </a:p>
      </dgm:t>
    </dgm:pt>
    <dgm:pt modelId="{7F55B2D3-987A-4C6B-94D3-D76D64D40FDA}" type="sibTrans" cxnId="{E03DA2E2-1864-4969-B7A8-F40812468F2A}">
      <dgm:prSet/>
      <dgm:spPr/>
      <dgm:t>
        <a:bodyPr/>
        <a:lstStyle/>
        <a:p>
          <a:endParaRPr lang="zh-CN" altLang="en-US"/>
        </a:p>
      </dgm:t>
    </dgm:pt>
    <dgm:pt modelId="{120F1D5D-5B00-43AC-BE0C-1FB58E068FFE}">
      <dgm:prSet phldrT="[文本]" custT="1"/>
      <dgm:spPr/>
      <dgm:t>
        <a:bodyPr/>
        <a:lstStyle/>
        <a:p>
          <a:r>
            <a:rPr lang="zh-CN" altLang="en-US" sz="2800" dirty="0" smtClean="0">
              <a:latin typeface="黑体" pitchFamily="2" charset="-122"/>
              <a:ea typeface="黑体" pitchFamily="2" charset="-122"/>
            </a:rPr>
            <a:t>什么是流程，什么是制度</a:t>
          </a:r>
          <a:r>
            <a:rPr lang="en-US" altLang="zh-CN" sz="2800" dirty="0" smtClean="0">
              <a:latin typeface="黑体" pitchFamily="2" charset="-122"/>
              <a:ea typeface="黑体" pitchFamily="2" charset="-122"/>
            </a:rPr>
            <a:t>?</a:t>
          </a:r>
          <a:endParaRPr lang="zh-CN" altLang="en-US" sz="2800" dirty="0">
            <a:latin typeface="黑体" pitchFamily="2" charset="-122"/>
            <a:ea typeface="黑体" pitchFamily="2" charset="-122"/>
          </a:endParaRPr>
        </a:p>
      </dgm:t>
    </dgm:pt>
    <dgm:pt modelId="{EBBFA769-1729-4CB4-B095-E5885018618D}" type="sibTrans" cxnId="{3A7FB927-570F-4E6A-B3BA-1AE976643F05}">
      <dgm:prSet/>
      <dgm:spPr/>
      <dgm:t>
        <a:bodyPr/>
        <a:lstStyle/>
        <a:p>
          <a:endParaRPr lang="zh-CN" altLang="en-US"/>
        </a:p>
      </dgm:t>
    </dgm:pt>
    <dgm:pt modelId="{54F78E9B-D8AA-4815-B12E-AD2CD714B870}" type="parTrans" cxnId="{3A7FB927-570F-4E6A-B3BA-1AE976643F05}">
      <dgm:prSet/>
      <dgm:spPr/>
      <dgm:t>
        <a:bodyPr/>
        <a:lstStyle/>
        <a:p>
          <a:endParaRPr lang="zh-CN" altLang="en-US"/>
        </a:p>
      </dgm:t>
    </dgm:pt>
    <dgm:pt modelId="{3363C198-C2FD-46C9-A689-51D8F03F1435}">
      <dgm:prSet phldrT="[文本]"/>
      <dgm:spPr/>
      <dgm:t>
        <a:bodyPr/>
        <a:lstStyle/>
        <a:p>
          <a:r>
            <a:rPr lang="zh-CN" altLang="en-US" dirty="0" smtClean="0">
              <a:latin typeface="黑体" pitchFamily="2" charset="-122"/>
              <a:ea typeface="黑体" pitchFamily="2" charset="-122"/>
            </a:rPr>
            <a:t>定义</a:t>
          </a:r>
          <a:endParaRPr lang="zh-CN" altLang="en-US" dirty="0">
            <a:latin typeface="黑体" pitchFamily="2" charset="-122"/>
            <a:ea typeface="黑体" pitchFamily="2" charset="-122"/>
          </a:endParaRPr>
        </a:p>
      </dgm:t>
    </dgm:pt>
    <dgm:pt modelId="{186DF3CE-9F4A-4D61-9E0B-23EB59037A90}" type="sibTrans" cxnId="{157610BF-513C-4181-986B-93F84DACFFD9}">
      <dgm:prSet/>
      <dgm:spPr/>
      <dgm:t>
        <a:bodyPr/>
        <a:lstStyle/>
        <a:p>
          <a:endParaRPr lang="zh-CN" altLang="en-US"/>
        </a:p>
      </dgm:t>
    </dgm:pt>
    <dgm:pt modelId="{6D96B5B2-3027-429D-89B8-16643D986791}" type="parTrans" cxnId="{157610BF-513C-4181-986B-93F84DACFFD9}">
      <dgm:prSet/>
      <dgm:spPr/>
      <dgm:t>
        <a:bodyPr/>
        <a:lstStyle/>
        <a:p>
          <a:endParaRPr lang="zh-CN" altLang="en-US"/>
        </a:p>
      </dgm:t>
    </dgm:pt>
    <dgm:pt modelId="{65E1B635-DAF5-4703-A29C-07EC2157CB22}" type="pres">
      <dgm:prSet presAssocID="{6A53E0E1-5E40-4F3D-9428-65F2F92CF60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D40AA6A-7F7D-4CF1-BC6E-6F31D37EF273}" type="pres">
      <dgm:prSet presAssocID="{3363C198-C2FD-46C9-A689-51D8F03F1435}" presName="composite" presStyleCnt="0"/>
      <dgm:spPr/>
      <dgm:t>
        <a:bodyPr/>
        <a:lstStyle/>
        <a:p>
          <a:endParaRPr lang="zh-CN" altLang="en-US"/>
        </a:p>
      </dgm:t>
    </dgm:pt>
    <dgm:pt modelId="{D1E5D021-A54F-41DF-89F1-E2F1FF1A7D87}" type="pres">
      <dgm:prSet presAssocID="{3363C198-C2FD-46C9-A689-51D8F03F143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9CBB0B1-2D4E-4E38-BF6C-95AD20BA9E34}" type="pres">
      <dgm:prSet presAssocID="{3363C198-C2FD-46C9-A689-51D8F03F1435}" presName="descendantText" presStyleLbl="alignAcc1" presStyleIdx="0" presStyleCnt="3" custLinFactNeighborX="13669" custLinFactNeighborY="-272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5770F33-4C27-45DE-BD8B-85D5286AF5F0}" type="pres">
      <dgm:prSet presAssocID="{186DF3CE-9F4A-4D61-9E0B-23EB59037A90}" presName="sp" presStyleCnt="0"/>
      <dgm:spPr/>
      <dgm:t>
        <a:bodyPr/>
        <a:lstStyle/>
        <a:p>
          <a:endParaRPr lang="zh-CN" altLang="en-US"/>
        </a:p>
      </dgm:t>
    </dgm:pt>
    <dgm:pt modelId="{DF304BF9-F78E-48AF-9323-FAA0454CB9CE}" type="pres">
      <dgm:prSet presAssocID="{D8897C22-DD81-4D8E-B143-DC7C3B57C1EA}" presName="composite" presStyleCnt="0"/>
      <dgm:spPr/>
      <dgm:t>
        <a:bodyPr/>
        <a:lstStyle/>
        <a:p>
          <a:endParaRPr lang="zh-CN" altLang="en-US"/>
        </a:p>
      </dgm:t>
    </dgm:pt>
    <dgm:pt modelId="{CCBFB22E-8653-4081-B403-B85296C7B9B9}" type="pres">
      <dgm:prSet presAssocID="{D8897C22-DD81-4D8E-B143-DC7C3B57C1E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AC36392-396A-4BC0-9CAD-06EC89E67806}" type="pres">
      <dgm:prSet presAssocID="{D8897C22-DD81-4D8E-B143-DC7C3B57C1E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CCFE0FE-3F3D-41C1-93DF-74DC5DF8888E}" type="pres">
      <dgm:prSet presAssocID="{C194CDF4-AA8B-48CC-8F3A-AA89E31B94EF}" presName="sp" presStyleCnt="0"/>
      <dgm:spPr/>
      <dgm:t>
        <a:bodyPr/>
        <a:lstStyle/>
        <a:p>
          <a:endParaRPr lang="zh-CN" altLang="en-US"/>
        </a:p>
      </dgm:t>
    </dgm:pt>
    <dgm:pt modelId="{8784F56D-CCE3-4502-8601-0481B6C71D0C}" type="pres">
      <dgm:prSet presAssocID="{D74C7711-9540-4240-94CC-BF646ACE5A91}" presName="composite" presStyleCnt="0"/>
      <dgm:spPr/>
      <dgm:t>
        <a:bodyPr/>
        <a:lstStyle/>
        <a:p>
          <a:endParaRPr lang="zh-CN" altLang="en-US"/>
        </a:p>
      </dgm:t>
    </dgm:pt>
    <dgm:pt modelId="{0C39DB46-A903-4935-B337-204E11514E4A}" type="pres">
      <dgm:prSet presAssocID="{D74C7711-9540-4240-94CC-BF646ACE5A9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B8FBAD3-26AA-44EA-9B34-AEB14960D9EB}" type="pres">
      <dgm:prSet presAssocID="{D74C7711-9540-4240-94CC-BF646ACE5A9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9AAA1A5-EF04-4321-BF30-8DB62B261DF3}" srcId="{D8897C22-DD81-4D8E-B143-DC7C3B57C1EA}" destId="{C9C4BE37-CB89-41BF-A5CD-637420EE8E67}" srcOrd="0" destOrd="0" parTransId="{4EB2CE40-C607-426F-BD96-4998CBE8CEF3}" sibTransId="{08878CD1-A6DD-4247-9691-5C5207B24BC3}"/>
    <dgm:cxn modelId="{CA3312C7-2640-4F9F-807D-A3BA6FB59990}" type="presOf" srcId="{168202F1-5F8E-400B-8A0C-B6699DB40D38}" destId="{9B8FBAD3-26AA-44EA-9B34-AEB14960D9EB}" srcOrd="0" destOrd="0" presId="urn:microsoft.com/office/officeart/2005/8/layout/chevron2"/>
    <dgm:cxn modelId="{157610BF-513C-4181-986B-93F84DACFFD9}" srcId="{6A53E0E1-5E40-4F3D-9428-65F2F92CF604}" destId="{3363C198-C2FD-46C9-A689-51D8F03F1435}" srcOrd="0" destOrd="0" parTransId="{6D96B5B2-3027-429D-89B8-16643D986791}" sibTransId="{186DF3CE-9F4A-4D61-9E0B-23EB59037A90}"/>
    <dgm:cxn modelId="{7DB77B71-D820-4F72-AE9F-52A486999145}" srcId="{6A53E0E1-5E40-4F3D-9428-65F2F92CF604}" destId="{D74C7711-9540-4240-94CC-BF646ACE5A91}" srcOrd="2" destOrd="0" parTransId="{2DEEFF42-8EEB-4729-9E8D-94F4F0957D59}" sibTransId="{B3E23A67-BA8F-4390-A029-CF8AA147595F}"/>
    <dgm:cxn modelId="{77B87F32-3873-4BDE-8E78-267AD2B548F7}" type="presOf" srcId="{C9C4BE37-CB89-41BF-A5CD-637420EE8E67}" destId="{AAC36392-396A-4BC0-9CAD-06EC89E67806}" srcOrd="0" destOrd="0" presId="urn:microsoft.com/office/officeart/2005/8/layout/chevron2"/>
    <dgm:cxn modelId="{67BB6F5B-8731-4742-8D01-D42EE4DB6D0E}" type="presOf" srcId="{120F1D5D-5B00-43AC-BE0C-1FB58E068FFE}" destId="{B9CBB0B1-2D4E-4E38-BF6C-95AD20BA9E34}" srcOrd="0" destOrd="0" presId="urn:microsoft.com/office/officeart/2005/8/layout/chevron2"/>
    <dgm:cxn modelId="{FA46F093-8505-4530-93D5-8DCBE39E2894}" type="presOf" srcId="{D8897C22-DD81-4D8E-B143-DC7C3B57C1EA}" destId="{CCBFB22E-8653-4081-B403-B85296C7B9B9}" srcOrd="0" destOrd="0" presId="urn:microsoft.com/office/officeart/2005/8/layout/chevron2"/>
    <dgm:cxn modelId="{3A7FB927-570F-4E6A-B3BA-1AE976643F05}" srcId="{3363C198-C2FD-46C9-A689-51D8F03F1435}" destId="{120F1D5D-5B00-43AC-BE0C-1FB58E068FFE}" srcOrd="0" destOrd="0" parTransId="{54F78E9B-D8AA-4815-B12E-AD2CD714B870}" sibTransId="{EBBFA769-1729-4CB4-B095-E5885018618D}"/>
    <dgm:cxn modelId="{B4EBBFC3-EEEE-492B-86EC-F006F2AFFF0F}" type="presOf" srcId="{3363C198-C2FD-46C9-A689-51D8F03F1435}" destId="{D1E5D021-A54F-41DF-89F1-E2F1FF1A7D87}" srcOrd="0" destOrd="0" presId="urn:microsoft.com/office/officeart/2005/8/layout/chevron2"/>
    <dgm:cxn modelId="{60EED58C-2DEB-41A4-824D-75C0EF92C8E2}" type="presOf" srcId="{D74C7711-9540-4240-94CC-BF646ACE5A91}" destId="{0C39DB46-A903-4935-B337-204E11514E4A}" srcOrd="0" destOrd="0" presId="urn:microsoft.com/office/officeart/2005/8/layout/chevron2"/>
    <dgm:cxn modelId="{75D013DB-B5F2-459D-B313-E93952B6CE86}" type="presOf" srcId="{6A53E0E1-5E40-4F3D-9428-65F2F92CF604}" destId="{65E1B635-DAF5-4703-A29C-07EC2157CB22}" srcOrd="0" destOrd="0" presId="urn:microsoft.com/office/officeart/2005/8/layout/chevron2"/>
    <dgm:cxn modelId="{E03DA2E2-1864-4969-B7A8-F40812468F2A}" srcId="{D74C7711-9540-4240-94CC-BF646ACE5A91}" destId="{168202F1-5F8E-400B-8A0C-B6699DB40D38}" srcOrd="0" destOrd="0" parTransId="{717C90E0-B265-448A-B625-0AE74B730F28}" sibTransId="{7F55B2D3-987A-4C6B-94D3-D76D64D40FDA}"/>
    <dgm:cxn modelId="{D102F5B1-3912-46F7-A105-B9C24F4AD2CA}" srcId="{6A53E0E1-5E40-4F3D-9428-65F2F92CF604}" destId="{D8897C22-DD81-4D8E-B143-DC7C3B57C1EA}" srcOrd="1" destOrd="0" parTransId="{D428F0CD-4136-4032-9A33-87D1DF2529E6}" sibTransId="{C194CDF4-AA8B-48CC-8F3A-AA89E31B94EF}"/>
    <dgm:cxn modelId="{F371088E-7ABB-4434-BCA3-FB70CF34351B}" type="presParOf" srcId="{65E1B635-DAF5-4703-A29C-07EC2157CB22}" destId="{3D40AA6A-7F7D-4CF1-BC6E-6F31D37EF273}" srcOrd="0" destOrd="0" presId="urn:microsoft.com/office/officeart/2005/8/layout/chevron2"/>
    <dgm:cxn modelId="{C74C1048-14C3-42DA-A822-EFBD9B7B9176}" type="presParOf" srcId="{3D40AA6A-7F7D-4CF1-BC6E-6F31D37EF273}" destId="{D1E5D021-A54F-41DF-89F1-E2F1FF1A7D87}" srcOrd="0" destOrd="0" presId="urn:microsoft.com/office/officeart/2005/8/layout/chevron2"/>
    <dgm:cxn modelId="{75E4DEFC-C39C-41CA-B826-DDEC5D37F19E}" type="presParOf" srcId="{3D40AA6A-7F7D-4CF1-BC6E-6F31D37EF273}" destId="{B9CBB0B1-2D4E-4E38-BF6C-95AD20BA9E34}" srcOrd="1" destOrd="0" presId="urn:microsoft.com/office/officeart/2005/8/layout/chevron2"/>
    <dgm:cxn modelId="{264811DD-0A53-4F0D-9BD1-9D53A510E9A5}" type="presParOf" srcId="{65E1B635-DAF5-4703-A29C-07EC2157CB22}" destId="{E5770F33-4C27-45DE-BD8B-85D5286AF5F0}" srcOrd="1" destOrd="0" presId="urn:microsoft.com/office/officeart/2005/8/layout/chevron2"/>
    <dgm:cxn modelId="{4265A661-A9B0-461E-8394-D4DB09ACC884}" type="presParOf" srcId="{65E1B635-DAF5-4703-A29C-07EC2157CB22}" destId="{DF304BF9-F78E-48AF-9323-FAA0454CB9CE}" srcOrd="2" destOrd="0" presId="urn:microsoft.com/office/officeart/2005/8/layout/chevron2"/>
    <dgm:cxn modelId="{397D7C2C-7C83-4617-92D4-2935569BBF96}" type="presParOf" srcId="{DF304BF9-F78E-48AF-9323-FAA0454CB9CE}" destId="{CCBFB22E-8653-4081-B403-B85296C7B9B9}" srcOrd="0" destOrd="0" presId="urn:microsoft.com/office/officeart/2005/8/layout/chevron2"/>
    <dgm:cxn modelId="{9524057D-C52E-478D-88A6-2913A36210F3}" type="presParOf" srcId="{DF304BF9-F78E-48AF-9323-FAA0454CB9CE}" destId="{AAC36392-396A-4BC0-9CAD-06EC89E67806}" srcOrd="1" destOrd="0" presId="urn:microsoft.com/office/officeart/2005/8/layout/chevron2"/>
    <dgm:cxn modelId="{E3582CF7-16C7-409F-B827-42EB9CF5DE0F}" type="presParOf" srcId="{65E1B635-DAF5-4703-A29C-07EC2157CB22}" destId="{ACCFE0FE-3F3D-41C1-93DF-74DC5DF8888E}" srcOrd="3" destOrd="0" presId="urn:microsoft.com/office/officeart/2005/8/layout/chevron2"/>
    <dgm:cxn modelId="{A59DB35C-AD88-4501-A859-F7EA99C7F91C}" type="presParOf" srcId="{65E1B635-DAF5-4703-A29C-07EC2157CB22}" destId="{8784F56D-CCE3-4502-8601-0481B6C71D0C}" srcOrd="4" destOrd="0" presId="urn:microsoft.com/office/officeart/2005/8/layout/chevron2"/>
    <dgm:cxn modelId="{055DC07C-9C2A-406D-80C4-5A1838B32651}" type="presParOf" srcId="{8784F56D-CCE3-4502-8601-0481B6C71D0C}" destId="{0C39DB46-A903-4935-B337-204E11514E4A}" srcOrd="0" destOrd="0" presId="urn:microsoft.com/office/officeart/2005/8/layout/chevron2"/>
    <dgm:cxn modelId="{C37C10FD-A63E-4635-9DC8-D65C34744E73}" type="presParOf" srcId="{8784F56D-CCE3-4502-8601-0481B6C71D0C}" destId="{9B8FBAD3-26AA-44EA-9B34-AEB14960D9EB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53E0E1-5E40-4F3D-9428-65F2F92CF604}" type="doc">
      <dgm:prSet loTypeId="urn:microsoft.com/office/officeart/2005/8/layout/chevron2" loCatId="process" qsTypeId="urn:microsoft.com/office/officeart/2005/8/quickstyle/simple1#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D8897C22-DD81-4D8E-B143-DC7C3B57C1EA}">
      <dgm:prSet phldrT="[文本]"/>
      <dgm:spPr/>
      <dgm:t>
        <a:bodyPr/>
        <a:lstStyle/>
        <a:p>
          <a:r>
            <a:rPr lang="zh-CN" altLang="en-US" dirty="0" smtClean="0">
              <a:latin typeface="黑体" pitchFamily="2" charset="-122"/>
              <a:ea typeface="黑体" pitchFamily="2" charset="-122"/>
            </a:rPr>
            <a:t>关系</a:t>
          </a:r>
          <a:endParaRPr lang="zh-CN" altLang="en-US" dirty="0">
            <a:latin typeface="黑体" pitchFamily="2" charset="-122"/>
            <a:ea typeface="黑体" pitchFamily="2" charset="-122"/>
          </a:endParaRPr>
        </a:p>
      </dgm:t>
    </dgm:pt>
    <dgm:pt modelId="{D428F0CD-4136-4032-9A33-87D1DF2529E6}" type="parTrans" cxnId="{D102F5B1-3912-46F7-A105-B9C24F4AD2CA}">
      <dgm:prSet/>
      <dgm:spPr/>
      <dgm:t>
        <a:bodyPr/>
        <a:lstStyle/>
        <a:p>
          <a:endParaRPr lang="zh-CN" altLang="en-US"/>
        </a:p>
      </dgm:t>
    </dgm:pt>
    <dgm:pt modelId="{C194CDF4-AA8B-48CC-8F3A-AA89E31B94EF}" type="sibTrans" cxnId="{D102F5B1-3912-46F7-A105-B9C24F4AD2CA}">
      <dgm:prSet/>
      <dgm:spPr/>
      <dgm:t>
        <a:bodyPr/>
        <a:lstStyle/>
        <a:p>
          <a:endParaRPr lang="zh-CN" altLang="en-US"/>
        </a:p>
      </dgm:t>
    </dgm:pt>
    <dgm:pt modelId="{C9C4BE37-CB89-41BF-A5CD-637420EE8E67}">
      <dgm:prSet phldrT="[文本]" custT="1"/>
      <dgm:spPr/>
      <dgm:t>
        <a:bodyPr/>
        <a:lstStyle/>
        <a:p>
          <a:r>
            <a:rPr lang="zh-CN" altLang="en-US" sz="2800" dirty="0" smtClean="0">
              <a:latin typeface="黑体" pitchFamily="2" charset="-122"/>
              <a:ea typeface="黑体" pitchFamily="2" charset="-122"/>
            </a:rPr>
            <a:t>流程和制度的关系</a:t>
          </a:r>
          <a:endParaRPr lang="zh-CN" altLang="en-US" sz="2800" dirty="0">
            <a:latin typeface="黑体" pitchFamily="2" charset="-122"/>
            <a:ea typeface="黑体" pitchFamily="2" charset="-122"/>
          </a:endParaRPr>
        </a:p>
      </dgm:t>
    </dgm:pt>
    <dgm:pt modelId="{4EB2CE40-C607-426F-BD96-4998CBE8CEF3}" type="parTrans" cxnId="{19AAA1A5-EF04-4321-BF30-8DB62B261DF3}">
      <dgm:prSet/>
      <dgm:spPr/>
      <dgm:t>
        <a:bodyPr/>
        <a:lstStyle/>
        <a:p>
          <a:endParaRPr lang="zh-CN" altLang="en-US"/>
        </a:p>
      </dgm:t>
    </dgm:pt>
    <dgm:pt modelId="{08878CD1-A6DD-4247-9691-5C5207B24BC3}" type="sibTrans" cxnId="{19AAA1A5-EF04-4321-BF30-8DB62B261DF3}">
      <dgm:prSet/>
      <dgm:spPr/>
      <dgm:t>
        <a:bodyPr/>
        <a:lstStyle/>
        <a:p>
          <a:endParaRPr lang="zh-CN" altLang="en-US"/>
        </a:p>
      </dgm:t>
    </dgm:pt>
    <dgm:pt modelId="{D74C7711-9540-4240-94CC-BF646ACE5A91}">
      <dgm:prSet phldrT="[文本]"/>
      <dgm:spPr/>
      <dgm:t>
        <a:bodyPr/>
        <a:lstStyle/>
        <a:p>
          <a:r>
            <a:rPr lang="zh-CN" altLang="en-US" dirty="0" smtClean="0">
              <a:latin typeface="黑体" pitchFamily="2" charset="-122"/>
              <a:ea typeface="黑体" pitchFamily="2" charset="-122"/>
            </a:rPr>
            <a:t>改进</a:t>
          </a:r>
          <a:endParaRPr lang="zh-CN" altLang="en-US" dirty="0">
            <a:latin typeface="黑体" pitchFamily="2" charset="-122"/>
            <a:ea typeface="黑体" pitchFamily="2" charset="-122"/>
          </a:endParaRPr>
        </a:p>
      </dgm:t>
    </dgm:pt>
    <dgm:pt modelId="{2DEEFF42-8EEB-4729-9E8D-94F4F0957D59}" type="parTrans" cxnId="{7DB77B71-D820-4F72-AE9F-52A486999145}">
      <dgm:prSet/>
      <dgm:spPr/>
      <dgm:t>
        <a:bodyPr/>
        <a:lstStyle/>
        <a:p>
          <a:endParaRPr lang="zh-CN" altLang="en-US"/>
        </a:p>
      </dgm:t>
    </dgm:pt>
    <dgm:pt modelId="{B3E23A67-BA8F-4390-A029-CF8AA147595F}" type="sibTrans" cxnId="{7DB77B71-D820-4F72-AE9F-52A486999145}">
      <dgm:prSet/>
      <dgm:spPr/>
      <dgm:t>
        <a:bodyPr/>
        <a:lstStyle/>
        <a:p>
          <a:endParaRPr lang="zh-CN" altLang="en-US"/>
        </a:p>
      </dgm:t>
    </dgm:pt>
    <dgm:pt modelId="{168202F1-5F8E-400B-8A0C-B6699DB40D38}">
      <dgm:prSet phldrT="[文本]" custT="1"/>
      <dgm:spPr/>
      <dgm:t>
        <a:bodyPr/>
        <a:lstStyle/>
        <a:p>
          <a:r>
            <a:rPr lang="zh-CN" altLang="en-US" sz="2800" dirty="0" smtClean="0">
              <a:latin typeface="黑体" pitchFamily="2" charset="-122"/>
              <a:ea typeface="黑体" pitchFamily="2" charset="-122"/>
            </a:rPr>
            <a:t>问题及改进措施</a:t>
          </a:r>
          <a:endParaRPr lang="zh-CN" altLang="en-US" sz="2800" dirty="0">
            <a:latin typeface="黑体" pitchFamily="2" charset="-122"/>
            <a:ea typeface="黑体" pitchFamily="2" charset="-122"/>
          </a:endParaRPr>
        </a:p>
      </dgm:t>
    </dgm:pt>
    <dgm:pt modelId="{717C90E0-B265-448A-B625-0AE74B730F28}" type="parTrans" cxnId="{E03DA2E2-1864-4969-B7A8-F40812468F2A}">
      <dgm:prSet/>
      <dgm:spPr/>
      <dgm:t>
        <a:bodyPr/>
        <a:lstStyle/>
        <a:p>
          <a:endParaRPr lang="zh-CN" altLang="en-US"/>
        </a:p>
      </dgm:t>
    </dgm:pt>
    <dgm:pt modelId="{7F55B2D3-987A-4C6B-94D3-D76D64D40FDA}" type="sibTrans" cxnId="{E03DA2E2-1864-4969-B7A8-F40812468F2A}">
      <dgm:prSet/>
      <dgm:spPr/>
      <dgm:t>
        <a:bodyPr/>
        <a:lstStyle/>
        <a:p>
          <a:endParaRPr lang="zh-CN" altLang="en-US"/>
        </a:p>
      </dgm:t>
    </dgm:pt>
    <dgm:pt modelId="{120F1D5D-5B00-43AC-BE0C-1FB58E068FFE}">
      <dgm:prSet phldrT="[文本]" custT="1"/>
      <dgm:spPr/>
      <dgm:t>
        <a:bodyPr/>
        <a:lstStyle/>
        <a:p>
          <a:r>
            <a:rPr lang="zh-CN" altLang="en-US" sz="2800" dirty="0" smtClean="0">
              <a:latin typeface="黑体" pitchFamily="2" charset="-122"/>
              <a:ea typeface="黑体" pitchFamily="2" charset="-122"/>
            </a:rPr>
            <a:t>什么是流程，什么是制度</a:t>
          </a:r>
          <a:r>
            <a:rPr lang="en-US" altLang="zh-CN" sz="2800" dirty="0" smtClean="0">
              <a:latin typeface="黑体" pitchFamily="2" charset="-122"/>
              <a:ea typeface="黑体" pitchFamily="2" charset="-122"/>
            </a:rPr>
            <a:t>?</a:t>
          </a:r>
          <a:endParaRPr lang="zh-CN" altLang="en-US" sz="2800" dirty="0">
            <a:latin typeface="黑体" pitchFamily="2" charset="-122"/>
            <a:ea typeface="黑体" pitchFamily="2" charset="-122"/>
          </a:endParaRPr>
        </a:p>
      </dgm:t>
    </dgm:pt>
    <dgm:pt modelId="{EBBFA769-1729-4CB4-B095-E5885018618D}" type="sibTrans" cxnId="{3A7FB927-570F-4E6A-B3BA-1AE976643F05}">
      <dgm:prSet/>
      <dgm:spPr/>
      <dgm:t>
        <a:bodyPr/>
        <a:lstStyle/>
        <a:p>
          <a:endParaRPr lang="zh-CN" altLang="en-US"/>
        </a:p>
      </dgm:t>
    </dgm:pt>
    <dgm:pt modelId="{54F78E9B-D8AA-4815-B12E-AD2CD714B870}" type="parTrans" cxnId="{3A7FB927-570F-4E6A-B3BA-1AE976643F05}">
      <dgm:prSet/>
      <dgm:spPr/>
      <dgm:t>
        <a:bodyPr/>
        <a:lstStyle/>
        <a:p>
          <a:endParaRPr lang="zh-CN" altLang="en-US"/>
        </a:p>
      </dgm:t>
    </dgm:pt>
    <dgm:pt modelId="{3363C198-C2FD-46C9-A689-51D8F03F1435}">
      <dgm:prSet phldrT="[文本]"/>
      <dgm:spPr/>
      <dgm:t>
        <a:bodyPr/>
        <a:lstStyle/>
        <a:p>
          <a:r>
            <a:rPr lang="zh-CN" altLang="en-US" dirty="0" smtClean="0">
              <a:latin typeface="黑体" pitchFamily="2" charset="-122"/>
              <a:ea typeface="黑体" pitchFamily="2" charset="-122"/>
            </a:rPr>
            <a:t>定义</a:t>
          </a:r>
          <a:endParaRPr lang="zh-CN" altLang="en-US" dirty="0">
            <a:latin typeface="黑体" pitchFamily="2" charset="-122"/>
            <a:ea typeface="黑体" pitchFamily="2" charset="-122"/>
          </a:endParaRPr>
        </a:p>
      </dgm:t>
    </dgm:pt>
    <dgm:pt modelId="{186DF3CE-9F4A-4D61-9E0B-23EB59037A90}" type="sibTrans" cxnId="{157610BF-513C-4181-986B-93F84DACFFD9}">
      <dgm:prSet/>
      <dgm:spPr/>
      <dgm:t>
        <a:bodyPr/>
        <a:lstStyle/>
        <a:p>
          <a:endParaRPr lang="zh-CN" altLang="en-US"/>
        </a:p>
      </dgm:t>
    </dgm:pt>
    <dgm:pt modelId="{6D96B5B2-3027-429D-89B8-16643D986791}" type="parTrans" cxnId="{157610BF-513C-4181-986B-93F84DACFFD9}">
      <dgm:prSet/>
      <dgm:spPr/>
      <dgm:t>
        <a:bodyPr/>
        <a:lstStyle/>
        <a:p>
          <a:endParaRPr lang="zh-CN" altLang="en-US"/>
        </a:p>
      </dgm:t>
    </dgm:pt>
    <dgm:pt modelId="{65E1B635-DAF5-4703-A29C-07EC2157CB22}" type="pres">
      <dgm:prSet presAssocID="{6A53E0E1-5E40-4F3D-9428-65F2F92CF60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D40AA6A-7F7D-4CF1-BC6E-6F31D37EF273}" type="pres">
      <dgm:prSet presAssocID="{3363C198-C2FD-46C9-A689-51D8F03F1435}" presName="composite" presStyleCnt="0"/>
      <dgm:spPr/>
      <dgm:t>
        <a:bodyPr/>
        <a:lstStyle/>
        <a:p>
          <a:endParaRPr lang="zh-CN" altLang="en-US"/>
        </a:p>
      </dgm:t>
    </dgm:pt>
    <dgm:pt modelId="{D1E5D021-A54F-41DF-89F1-E2F1FF1A7D87}" type="pres">
      <dgm:prSet presAssocID="{3363C198-C2FD-46C9-A689-51D8F03F143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9CBB0B1-2D4E-4E38-BF6C-95AD20BA9E34}" type="pres">
      <dgm:prSet presAssocID="{3363C198-C2FD-46C9-A689-51D8F03F1435}" presName="descendantText" presStyleLbl="alignAcc1" presStyleIdx="0" presStyleCnt="3" custLinFactNeighborX="13669" custLinFactNeighborY="-272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5770F33-4C27-45DE-BD8B-85D5286AF5F0}" type="pres">
      <dgm:prSet presAssocID="{186DF3CE-9F4A-4D61-9E0B-23EB59037A90}" presName="sp" presStyleCnt="0"/>
      <dgm:spPr/>
      <dgm:t>
        <a:bodyPr/>
        <a:lstStyle/>
        <a:p>
          <a:endParaRPr lang="zh-CN" altLang="en-US"/>
        </a:p>
      </dgm:t>
    </dgm:pt>
    <dgm:pt modelId="{DF304BF9-F78E-48AF-9323-FAA0454CB9CE}" type="pres">
      <dgm:prSet presAssocID="{D8897C22-DD81-4D8E-B143-DC7C3B57C1EA}" presName="composite" presStyleCnt="0"/>
      <dgm:spPr/>
      <dgm:t>
        <a:bodyPr/>
        <a:lstStyle/>
        <a:p>
          <a:endParaRPr lang="zh-CN" altLang="en-US"/>
        </a:p>
      </dgm:t>
    </dgm:pt>
    <dgm:pt modelId="{CCBFB22E-8653-4081-B403-B85296C7B9B9}" type="pres">
      <dgm:prSet presAssocID="{D8897C22-DD81-4D8E-B143-DC7C3B57C1E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AC36392-396A-4BC0-9CAD-06EC89E67806}" type="pres">
      <dgm:prSet presAssocID="{D8897C22-DD81-4D8E-B143-DC7C3B57C1E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CCFE0FE-3F3D-41C1-93DF-74DC5DF8888E}" type="pres">
      <dgm:prSet presAssocID="{C194CDF4-AA8B-48CC-8F3A-AA89E31B94EF}" presName="sp" presStyleCnt="0"/>
      <dgm:spPr/>
      <dgm:t>
        <a:bodyPr/>
        <a:lstStyle/>
        <a:p>
          <a:endParaRPr lang="zh-CN" altLang="en-US"/>
        </a:p>
      </dgm:t>
    </dgm:pt>
    <dgm:pt modelId="{8784F56D-CCE3-4502-8601-0481B6C71D0C}" type="pres">
      <dgm:prSet presAssocID="{D74C7711-9540-4240-94CC-BF646ACE5A91}" presName="composite" presStyleCnt="0"/>
      <dgm:spPr/>
      <dgm:t>
        <a:bodyPr/>
        <a:lstStyle/>
        <a:p>
          <a:endParaRPr lang="zh-CN" altLang="en-US"/>
        </a:p>
      </dgm:t>
    </dgm:pt>
    <dgm:pt modelId="{0C39DB46-A903-4935-B337-204E11514E4A}" type="pres">
      <dgm:prSet presAssocID="{D74C7711-9540-4240-94CC-BF646ACE5A9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B8FBAD3-26AA-44EA-9B34-AEB14960D9EB}" type="pres">
      <dgm:prSet presAssocID="{D74C7711-9540-4240-94CC-BF646ACE5A9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03DA2E2-1864-4969-B7A8-F40812468F2A}" srcId="{D74C7711-9540-4240-94CC-BF646ACE5A91}" destId="{168202F1-5F8E-400B-8A0C-B6699DB40D38}" srcOrd="0" destOrd="0" parTransId="{717C90E0-B265-448A-B625-0AE74B730F28}" sibTransId="{7F55B2D3-987A-4C6B-94D3-D76D64D40FDA}"/>
    <dgm:cxn modelId="{0FD966B1-50A2-4E43-9717-12F45B4927E5}" type="presOf" srcId="{C9C4BE37-CB89-41BF-A5CD-637420EE8E67}" destId="{AAC36392-396A-4BC0-9CAD-06EC89E67806}" srcOrd="0" destOrd="0" presId="urn:microsoft.com/office/officeart/2005/8/layout/chevron2"/>
    <dgm:cxn modelId="{273726ED-7F23-4B35-BED2-BAAF4C1CA16A}" type="presOf" srcId="{120F1D5D-5B00-43AC-BE0C-1FB58E068FFE}" destId="{B9CBB0B1-2D4E-4E38-BF6C-95AD20BA9E34}" srcOrd="0" destOrd="0" presId="urn:microsoft.com/office/officeart/2005/8/layout/chevron2"/>
    <dgm:cxn modelId="{345D5C77-5E74-4C99-849F-442D03EEBF61}" type="presOf" srcId="{D8897C22-DD81-4D8E-B143-DC7C3B57C1EA}" destId="{CCBFB22E-8653-4081-B403-B85296C7B9B9}" srcOrd="0" destOrd="0" presId="urn:microsoft.com/office/officeart/2005/8/layout/chevron2"/>
    <dgm:cxn modelId="{3A7FB927-570F-4E6A-B3BA-1AE976643F05}" srcId="{3363C198-C2FD-46C9-A689-51D8F03F1435}" destId="{120F1D5D-5B00-43AC-BE0C-1FB58E068FFE}" srcOrd="0" destOrd="0" parTransId="{54F78E9B-D8AA-4815-B12E-AD2CD714B870}" sibTransId="{EBBFA769-1729-4CB4-B095-E5885018618D}"/>
    <dgm:cxn modelId="{D102F5B1-3912-46F7-A105-B9C24F4AD2CA}" srcId="{6A53E0E1-5E40-4F3D-9428-65F2F92CF604}" destId="{D8897C22-DD81-4D8E-B143-DC7C3B57C1EA}" srcOrd="1" destOrd="0" parTransId="{D428F0CD-4136-4032-9A33-87D1DF2529E6}" sibTransId="{C194CDF4-AA8B-48CC-8F3A-AA89E31B94EF}"/>
    <dgm:cxn modelId="{0AA5033C-69B5-4967-9A21-6FB1488558C9}" type="presOf" srcId="{D74C7711-9540-4240-94CC-BF646ACE5A91}" destId="{0C39DB46-A903-4935-B337-204E11514E4A}" srcOrd="0" destOrd="0" presId="urn:microsoft.com/office/officeart/2005/8/layout/chevron2"/>
    <dgm:cxn modelId="{157610BF-513C-4181-986B-93F84DACFFD9}" srcId="{6A53E0E1-5E40-4F3D-9428-65F2F92CF604}" destId="{3363C198-C2FD-46C9-A689-51D8F03F1435}" srcOrd="0" destOrd="0" parTransId="{6D96B5B2-3027-429D-89B8-16643D986791}" sibTransId="{186DF3CE-9F4A-4D61-9E0B-23EB59037A90}"/>
    <dgm:cxn modelId="{18A411A8-BFCF-4EAC-BE60-BE5E0A95B7CF}" type="presOf" srcId="{3363C198-C2FD-46C9-A689-51D8F03F1435}" destId="{D1E5D021-A54F-41DF-89F1-E2F1FF1A7D87}" srcOrd="0" destOrd="0" presId="urn:microsoft.com/office/officeart/2005/8/layout/chevron2"/>
    <dgm:cxn modelId="{19AAA1A5-EF04-4321-BF30-8DB62B261DF3}" srcId="{D8897C22-DD81-4D8E-B143-DC7C3B57C1EA}" destId="{C9C4BE37-CB89-41BF-A5CD-637420EE8E67}" srcOrd="0" destOrd="0" parTransId="{4EB2CE40-C607-426F-BD96-4998CBE8CEF3}" sibTransId="{08878CD1-A6DD-4247-9691-5C5207B24BC3}"/>
    <dgm:cxn modelId="{94F0AEAA-9158-498B-B84B-463B8A6E1816}" type="presOf" srcId="{168202F1-5F8E-400B-8A0C-B6699DB40D38}" destId="{9B8FBAD3-26AA-44EA-9B34-AEB14960D9EB}" srcOrd="0" destOrd="0" presId="urn:microsoft.com/office/officeart/2005/8/layout/chevron2"/>
    <dgm:cxn modelId="{75CAA6C9-FF40-4391-8952-27F53119314A}" type="presOf" srcId="{6A53E0E1-5E40-4F3D-9428-65F2F92CF604}" destId="{65E1B635-DAF5-4703-A29C-07EC2157CB22}" srcOrd="0" destOrd="0" presId="urn:microsoft.com/office/officeart/2005/8/layout/chevron2"/>
    <dgm:cxn modelId="{7DB77B71-D820-4F72-AE9F-52A486999145}" srcId="{6A53E0E1-5E40-4F3D-9428-65F2F92CF604}" destId="{D74C7711-9540-4240-94CC-BF646ACE5A91}" srcOrd="2" destOrd="0" parTransId="{2DEEFF42-8EEB-4729-9E8D-94F4F0957D59}" sibTransId="{B3E23A67-BA8F-4390-A029-CF8AA147595F}"/>
    <dgm:cxn modelId="{D01BCF85-23C4-4C71-A4D5-C796B9A5A192}" type="presParOf" srcId="{65E1B635-DAF5-4703-A29C-07EC2157CB22}" destId="{3D40AA6A-7F7D-4CF1-BC6E-6F31D37EF273}" srcOrd="0" destOrd="0" presId="urn:microsoft.com/office/officeart/2005/8/layout/chevron2"/>
    <dgm:cxn modelId="{DD24B411-FBF7-4F09-BE2C-A94531FABA55}" type="presParOf" srcId="{3D40AA6A-7F7D-4CF1-BC6E-6F31D37EF273}" destId="{D1E5D021-A54F-41DF-89F1-E2F1FF1A7D87}" srcOrd="0" destOrd="0" presId="urn:microsoft.com/office/officeart/2005/8/layout/chevron2"/>
    <dgm:cxn modelId="{24238F96-F3E8-48D4-B9B3-DC1C13A4DB45}" type="presParOf" srcId="{3D40AA6A-7F7D-4CF1-BC6E-6F31D37EF273}" destId="{B9CBB0B1-2D4E-4E38-BF6C-95AD20BA9E34}" srcOrd="1" destOrd="0" presId="urn:microsoft.com/office/officeart/2005/8/layout/chevron2"/>
    <dgm:cxn modelId="{ADC80D30-8895-48B8-8E8F-18361FDE06A9}" type="presParOf" srcId="{65E1B635-DAF5-4703-A29C-07EC2157CB22}" destId="{E5770F33-4C27-45DE-BD8B-85D5286AF5F0}" srcOrd="1" destOrd="0" presId="urn:microsoft.com/office/officeart/2005/8/layout/chevron2"/>
    <dgm:cxn modelId="{6BC59BAE-F55C-4CEE-B7CC-896E0925740F}" type="presParOf" srcId="{65E1B635-DAF5-4703-A29C-07EC2157CB22}" destId="{DF304BF9-F78E-48AF-9323-FAA0454CB9CE}" srcOrd="2" destOrd="0" presId="urn:microsoft.com/office/officeart/2005/8/layout/chevron2"/>
    <dgm:cxn modelId="{6477902C-5B8C-4423-A31A-E77CC2F941AA}" type="presParOf" srcId="{DF304BF9-F78E-48AF-9323-FAA0454CB9CE}" destId="{CCBFB22E-8653-4081-B403-B85296C7B9B9}" srcOrd="0" destOrd="0" presId="urn:microsoft.com/office/officeart/2005/8/layout/chevron2"/>
    <dgm:cxn modelId="{FB3B6708-2F53-4BE7-8B5D-0131D0D1B4ED}" type="presParOf" srcId="{DF304BF9-F78E-48AF-9323-FAA0454CB9CE}" destId="{AAC36392-396A-4BC0-9CAD-06EC89E67806}" srcOrd="1" destOrd="0" presId="urn:microsoft.com/office/officeart/2005/8/layout/chevron2"/>
    <dgm:cxn modelId="{633493C5-495C-4322-8D78-F99C6F120FBF}" type="presParOf" srcId="{65E1B635-DAF5-4703-A29C-07EC2157CB22}" destId="{ACCFE0FE-3F3D-41C1-93DF-74DC5DF8888E}" srcOrd="3" destOrd="0" presId="urn:microsoft.com/office/officeart/2005/8/layout/chevron2"/>
    <dgm:cxn modelId="{F6F9DCCC-4EE1-4F69-859D-7C11185068C6}" type="presParOf" srcId="{65E1B635-DAF5-4703-A29C-07EC2157CB22}" destId="{8784F56D-CCE3-4502-8601-0481B6C71D0C}" srcOrd="4" destOrd="0" presId="urn:microsoft.com/office/officeart/2005/8/layout/chevron2"/>
    <dgm:cxn modelId="{B24930B7-50E1-4F79-B19E-A4EBD2C5CCA5}" type="presParOf" srcId="{8784F56D-CCE3-4502-8601-0481B6C71D0C}" destId="{0C39DB46-A903-4935-B337-204E11514E4A}" srcOrd="0" destOrd="0" presId="urn:microsoft.com/office/officeart/2005/8/layout/chevron2"/>
    <dgm:cxn modelId="{0048C472-D2D1-4DC7-8AA0-82DA427E4D49}" type="presParOf" srcId="{8784F56D-CCE3-4502-8601-0481B6C71D0C}" destId="{9B8FBAD3-26AA-44EA-9B34-AEB14960D9EB}" srcOrd="1" destOrd="0" presId="urn:microsoft.com/office/officeart/2005/8/layout/chevr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270B6E-F33D-4B5D-AA32-12D9B3D2CAB6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</dgm:pt>
    <dgm:pt modelId="{BC7A61B5-6631-40A6-AF16-69CF38235275}">
      <dgm:prSet phldrT="[文本]"/>
      <dgm:spPr/>
      <dgm:t>
        <a:bodyPr/>
        <a:lstStyle/>
        <a:p>
          <a:r>
            <a:rPr lang="zh-CN" altLang="en-US" dirty="0" smtClean="0"/>
            <a:t>入账</a:t>
          </a:r>
          <a:endParaRPr lang="zh-CN" altLang="en-US" dirty="0"/>
        </a:p>
      </dgm:t>
    </dgm:pt>
    <dgm:pt modelId="{FB4DC46C-D8CF-48D4-B227-71EE6F532EC9}" type="parTrans" cxnId="{5673A999-0DE3-4808-8D3A-04009FA5F441}">
      <dgm:prSet/>
      <dgm:spPr/>
      <dgm:t>
        <a:bodyPr/>
        <a:lstStyle/>
        <a:p>
          <a:endParaRPr lang="zh-CN" altLang="en-US"/>
        </a:p>
      </dgm:t>
    </dgm:pt>
    <dgm:pt modelId="{97D80468-3BA9-4D89-AAED-9F3024AE0EB2}" type="sibTrans" cxnId="{5673A999-0DE3-4808-8D3A-04009FA5F441}">
      <dgm:prSet/>
      <dgm:spPr/>
      <dgm:t>
        <a:bodyPr/>
        <a:lstStyle/>
        <a:p>
          <a:endParaRPr lang="zh-CN" altLang="en-US"/>
        </a:p>
      </dgm:t>
    </dgm:pt>
    <dgm:pt modelId="{1294BA8B-A238-43F0-A01E-B4B084BC682D}">
      <dgm:prSet phldrT="[文本]"/>
      <dgm:spPr/>
      <dgm:t>
        <a:bodyPr/>
        <a:lstStyle/>
        <a:p>
          <a:r>
            <a:rPr lang="zh-CN" altLang="en-US" dirty="0" smtClean="0"/>
            <a:t>分级</a:t>
          </a:r>
          <a:endParaRPr lang="zh-CN" altLang="en-US" dirty="0"/>
        </a:p>
      </dgm:t>
    </dgm:pt>
    <dgm:pt modelId="{EF4665C4-D11F-491A-92D6-DEDEE437DA09}" type="parTrans" cxnId="{25E98CCA-D8BC-4E26-AD4F-4AF8995696DA}">
      <dgm:prSet/>
      <dgm:spPr/>
      <dgm:t>
        <a:bodyPr/>
        <a:lstStyle/>
        <a:p>
          <a:endParaRPr lang="zh-CN" altLang="en-US"/>
        </a:p>
      </dgm:t>
    </dgm:pt>
    <dgm:pt modelId="{1928B40E-4660-4240-BDFC-5B7624E39736}" type="sibTrans" cxnId="{25E98CCA-D8BC-4E26-AD4F-4AF8995696DA}">
      <dgm:prSet/>
      <dgm:spPr/>
      <dgm:t>
        <a:bodyPr/>
        <a:lstStyle/>
        <a:p>
          <a:endParaRPr lang="zh-CN" altLang="en-US"/>
        </a:p>
      </dgm:t>
    </dgm:pt>
    <dgm:pt modelId="{6BF48623-5E1A-43EF-8334-154017FBC172}">
      <dgm:prSet phldrT="[文本]"/>
      <dgm:spPr/>
      <dgm:t>
        <a:bodyPr/>
        <a:lstStyle/>
        <a:p>
          <a:r>
            <a:rPr lang="zh-CN" altLang="en-US" dirty="0" smtClean="0"/>
            <a:t>检定</a:t>
          </a:r>
          <a:endParaRPr lang="zh-CN" altLang="en-US" dirty="0"/>
        </a:p>
      </dgm:t>
    </dgm:pt>
    <dgm:pt modelId="{4FE0ED58-8E1A-4664-84E5-7740B44607F2}" type="parTrans" cxnId="{7A246313-2022-47B5-9E72-E86288432324}">
      <dgm:prSet/>
      <dgm:spPr/>
      <dgm:t>
        <a:bodyPr/>
        <a:lstStyle/>
        <a:p>
          <a:endParaRPr lang="zh-CN" altLang="en-US"/>
        </a:p>
      </dgm:t>
    </dgm:pt>
    <dgm:pt modelId="{6FA97321-E3F9-4846-993C-FB1F450AB337}" type="sibTrans" cxnId="{7A246313-2022-47B5-9E72-E86288432324}">
      <dgm:prSet/>
      <dgm:spPr/>
      <dgm:t>
        <a:bodyPr/>
        <a:lstStyle/>
        <a:p>
          <a:endParaRPr lang="zh-CN" altLang="en-US"/>
        </a:p>
      </dgm:t>
    </dgm:pt>
    <dgm:pt modelId="{31ABC171-CE98-4D6B-BAE5-B2F264B0B3F8}" type="pres">
      <dgm:prSet presAssocID="{18270B6E-F33D-4B5D-AA32-12D9B3D2CAB6}" presName="CompostProcess" presStyleCnt="0">
        <dgm:presLayoutVars>
          <dgm:dir/>
          <dgm:resizeHandles val="exact"/>
        </dgm:presLayoutVars>
      </dgm:prSet>
      <dgm:spPr/>
    </dgm:pt>
    <dgm:pt modelId="{5196218F-7927-4795-8AD2-251DBFA2962C}" type="pres">
      <dgm:prSet presAssocID="{18270B6E-F33D-4B5D-AA32-12D9B3D2CAB6}" presName="arrow" presStyleLbl="bgShp" presStyleIdx="0" presStyleCnt="1"/>
      <dgm:spPr/>
    </dgm:pt>
    <dgm:pt modelId="{77DE89D6-C087-4257-9EAB-F7733A4015CA}" type="pres">
      <dgm:prSet presAssocID="{18270B6E-F33D-4B5D-AA32-12D9B3D2CAB6}" presName="linearProcess" presStyleCnt="0"/>
      <dgm:spPr/>
    </dgm:pt>
    <dgm:pt modelId="{58BC564D-974F-46B3-A291-C2BCA01EEF7C}" type="pres">
      <dgm:prSet presAssocID="{BC7A61B5-6631-40A6-AF16-69CF3823527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9679894-69B9-4130-B9DB-779D34985188}" type="pres">
      <dgm:prSet presAssocID="{97D80468-3BA9-4D89-AAED-9F3024AE0EB2}" presName="sibTrans" presStyleCnt="0"/>
      <dgm:spPr/>
    </dgm:pt>
    <dgm:pt modelId="{4B816943-501A-424D-A1AF-2CD09A30E07E}" type="pres">
      <dgm:prSet presAssocID="{1294BA8B-A238-43F0-A01E-B4B084BC682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D2E11DF-5109-401E-8043-C2E5A626B40D}" type="pres">
      <dgm:prSet presAssocID="{1928B40E-4660-4240-BDFC-5B7624E39736}" presName="sibTrans" presStyleCnt="0"/>
      <dgm:spPr/>
    </dgm:pt>
    <dgm:pt modelId="{758B121C-231A-44C1-BAFA-539A65F8F4A0}" type="pres">
      <dgm:prSet presAssocID="{6BF48623-5E1A-43EF-8334-154017FBC17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A246313-2022-47B5-9E72-E86288432324}" srcId="{18270B6E-F33D-4B5D-AA32-12D9B3D2CAB6}" destId="{6BF48623-5E1A-43EF-8334-154017FBC172}" srcOrd="2" destOrd="0" parTransId="{4FE0ED58-8E1A-4664-84E5-7740B44607F2}" sibTransId="{6FA97321-E3F9-4846-993C-FB1F450AB337}"/>
    <dgm:cxn modelId="{D157AC36-0B81-4B9D-8533-BC54345E7043}" type="presOf" srcId="{6BF48623-5E1A-43EF-8334-154017FBC172}" destId="{758B121C-231A-44C1-BAFA-539A65F8F4A0}" srcOrd="0" destOrd="0" presId="urn:microsoft.com/office/officeart/2005/8/layout/hProcess9"/>
    <dgm:cxn modelId="{184FA4E4-EA84-44F5-9AD2-6088E476A1C4}" type="presOf" srcId="{1294BA8B-A238-43F0-A01E-B4B084BC682D}" destId="{4B816943-501A-424D-A1AF-2CD09A30E07E}" srcOrd="0" destOrd="0" presId="urn:microsoft.com/office/officeart/2005/8/layout/hProcess9"/>
    <dgm:cxn modelId="{5673A999-0DE3-4808-8D3A-04009FA5F441}" srcId="{18270B6E-F33D-4B5D-AA32-12D9B3D2CAB6}" destId="{BC7A61B5-6631-40A6-AF16-69CF38235275}" srcOrd="0" destOrd="0" parTransId="{FB4DC46C-D8CF-48D4-B227-71EE6F532EC9}" sibTransId="{97D80468-3BA9-4D89-AAED-9F3024AE0EB2}"/>
    <dgm:cxn modelId="{25E98CCA-D8BC-4E26-AD4F-4AF8995696DA}" srcId="{18270B6E-F33D-4B5D-AA32-12D9B3D2CAB6}" destId="{1294BA8B-A238-43F0-A01E-B4B084BC682D}" srcOrd="1" destOrd="0" parTransId="{EF4665C4-D11F-491A-92D6-DEDEE437DA09}" sibTransId="{1928B40E-4660-4240-BDFC-5B7624E39736}"/>
    <dgm:cxn modelId="{84967C71-3D31-43E8-B939-C1A7E5C9DAB0}" type="presOf" srcId="{BC7A61B5-6631-40A6-AF16-69CF38235275}" destId="{58BC564D-974F-46B3-A291-C2BCA01EEF7C}" srcOrd="0" destOrd="0" presId="urn:microsoft.com/office/officeart/2005/8/layout/hProcess9"/>
    <dgm:cxn modelId="{02AB6242-433A-4929-8965-B919360D8C23}" type="presOf" srcId="{18270B6E-F33D-4B5D-AA32-12D9B3D2CAB6}" destId="{31ABC171-CE98-4D6B-BAE5-B2F264B0B3F8}" srcOrd="0" destOrd="0" presId="urn:microsoft.com/office/officeart/2005/8/layout/hProcess9"/>
    <dgm:cxn modelId="{131755BC-7DC9-4988-A9C9-CDFA9174D63C}" type="presParOf" srcId="{31ABC171-CE98-4D6B-BAE5-B2F264B0B3F8}" destId="{5196218F-7927-4795-8AD2-251DBFA2962C}" srcOrd="0" destOrd="0" presId="urn:microsoft.com/office/officeart/2005/8/layout/hProcess9"/>
    <dgm:cxn modelId="{1D03B8DC-F02E-4178-BBD8-1494D9257655}" type="presParOf" srcId="{31ABC171-CE98-4D6B-BAE5-B2F264B0B3F8}" destId="{77DE89D6-C087-4257-9EAB-F7733A4015CA}" srcOrd="1" destOrd="0" presId="urn:microsoft.com/office/officeart/2005/8/layout/hProcess9"/>
    <dgm:cxn modelId="{9731C36A-C555-45A2-A7A4-31013C17B640}" type="presParOf" srcId="{77DE89D6-C087-4257-9EAB-F7733A4015CA}" destId="{58BC564D-974F-46B3-A291-C2BCA01EEF7C}" srcOrd="0" destOrd="0" presId="urn:microsoft.com/office/officeart/2005/8/layout/hProcess9"/>
    <dgm:cxn modelId="{5C4946EF-CD1D-4C1A-B9B0-DE40751523C7}" type="presParOf" srcId="{77DE89D6-C087-4257-9EAB-F7733A4015CA}" destId="{E9679894-69B9-4130-B9DB-779D34985188}" srcOrd="1" destOrd="0" presId="urn:microsoft.com/office/officeart/2005/8/layout/hProcess9"/>
    <dgm:cxn modelId="{13A406BF-844E-4760-BBD3-7F65FA759060}" type="presParOf" srcId="{77DE89D6-C087-4257-9EAB-F7733A4015CA}" destId="{4B816943-501A-424D-A1AF-2CD09A30E07E}" srcOrd="2" destOrd="0" presId="urn:microsoft.com/office/officeart/2005/8/layout/hProcess9"/>
    <dgm:cxn modelId="{7EBED462-7526-4118-A4BA-A284F60A757E}" type="presParOf" srcId="{77DE89D6-C087-4257-9EAB-F7733A4015CA}" destId="{6D2E11DF-5109-401E-8043-C2E5A626B40D}" srcOrd="3" destOrd="0" presId="urn:microsoft.com/office/officeart/2005/8/layout/hProcess9"/>
    <dgm:cxn modelId="{1BED3D77-8539-4FED-B256-FF723C6E816D}" type="presParOf" srcId="{77DE89D6-C087-4257-9EAB-F7733A4015CA}" destId="{758B121C-231A-44C1-BAFA-539A65F8F4A0}" srcOrd="4" destOrd="0" presId="urn:microsoft.com/office/officeart/2005/8/layout/hProcess9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5845F8-3102-4777-BB7F-51DF82E06D21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</dgm:pt>
    <dgm:pt modelId="{E6FBBD66-91D5-4B5F-B7B5-C1CAC74C24FF}">
      <dgm:prSet phldrT="[文本]"/>
      <dgm:spPr/>
      <dgm:t>
        <a:bodyPr/>
        <a:lstStyle/>
        <a:p>
          <a:r>
            <a:rPr lang="zh-CN" altLang="en-US" dirty="0" smtClean="0"/>
            <a:t>分级</a:t>
          </a:r>
          <a:endParaRPr lang="zh-CN" altLang="en-US" dirty="0"/>
        </a:p>
      </dgm:t>
    </dgm:pt>
    <dgm:pt modelId="{DD89EBCF-3137-4E85-9243-DF9D7090A6C5}" type="parTrans" cxnId="{8FE05A58-10D3-4A24-B5B1-937B457D337D}">
      <dgm:prSet/>
      <dgm:spPr/>
      <dgm:t>
        <a:bodyPr/>
        <a:lstStyle/>
        <a:p>
          <a:endParaRPr lang="zh-CN" altLang="en-US"/>
        </a:p>
      </dgm:t>
    </dgm:pt>
    <dgm:pt modelId="{6B0858FD-620D-443A-AF5C-F6DA88ED4C61}" type="sibTrans" cxnId="{8FE05A58-10D3-4A24-B5B1-937B457D337D}">
      <dgm:prSet/>
      <dgm:spPr/>
      <dgm:t>
        <a:bodyPr/>
        <a:lstStyle/>
        <a:p>
          <a:endParaRPr lang="zh-CN" altLang="en-US"/>
        </a:p>
      </dgm:t>
    </dgm:pt>
    <dgm:pt modelId="{B53A3242-40C8-46FA-BF00-500CF8D77EC3}">
      <dgm:prSet phldrT="[文本]"/>
      <dgm:spPr/>
      <dgm:t>
        <a:bodyPr/>
        <a:lstStyle/>
        <a:p>
          <a:r>
            <a:rPr lang="zh-CN" altLang="en-US" dirty="0" smtClean="0"/>
            <a:t>入账</a:t>
          </a:r>
          <a:endParaRPr lang="zh-CN" altLang="en-US" dirty="0"/>
        </a:p>
      </dgm:t>
    </dgm:pt>
    <dgm:pt modelId="{BC0589F2-57AD-4651-8AE2-DA9BA0A19654}" type="parTrans" cxnId="{225B231E-FFB3-4209-B22F-F2E9D3EBA5A8}">
      <dgm:prSet/>
      <dgm:spPr/>
      <dgm:t>
        <a:bodyPr/>
        <a:lstStyle/>
        <a:p>
          <a:endParaRPr lang="zh-CN" altLang="en-US"/>
        </a:p>
      </dgm:t>
    </dgm:pt>
    <dgm:pt modelId="{0FC22EE2-FC3C-4E35-98EB-A7172D54238B}" type="sibTrans" cxnId="{225B231E-FFB3-4209-B22F-F2E9D3EBA5A8}">
      <dgm:prSet/>
      <dgm:spPr/>
      <dgm:t>
        <a:bodyPr/>
        <a:lstStyle/>
        <a:p>
          <a:endParaRPr lang="zh-CN" altLang="en-US"/>
        </a:p>
      </dgm:t>
    </dgm:pt>
    <dgm:pt modelId="{7FF26A6C-9315-42D1-86A5-7DF719BF3FE5}">
      <dgm:prSet phldrT="[文本]"/>
      <dgm:spPr/>
      <dgm:t>
        <a:bodyPr/>
        <a:lstStyle/>
        <a:p>
          <a:r>
            <a:rPr lang="zh-CN" altLang="en-US" dirty="0" smtClean="0"/>
            <a:t>检定</a:t>
          </a:r>
          <a:endParaRPr lang="zh-CN" altLang="en-US" dirty="0"/>
        </a:p>
      </dgm:t>
    </dgm:pt>
    <dgm:pt modelId="{F268F6C0-6227-4C33-AEA5-F1B81E089347}" type="parTrans" cxnId="{DC0C4B36-474D-43F1-AC36-74CF52BCC967}">
      <dgm:prSet/>
      <dgm:spPr/>
      <dgm:t>
        <a:bodyPr/>
        <a:lstStyle/>
        <a:p>
          <a:endParaRPr lang="zh-CN" altLang="en-US"/>
        </a:p>
      </dgm:t>
    </dgm:pt>
    <dgm:pt modelId="{9E7F35F5-B49B-4C7D-B2A1-1DF589234E6B}" type="sibTrans" cxnId="{DC0C4B36-474D-43F1-AC36-74CF52BCC967}">
      <dgm:prSet/>
      <dgm:spPr/>
      <dgm:t>
        <a:bodyPr/>
        <a:lstStyle/>
        <a:p>
          <a:endParaRPr lang="zh-CN" altLang="en-US"/>
        </a:p>
      </dgm:t>
    </dgm:pt>
    <dgm:pt modelId="{495C7274-A394-4380-B4B1-5714C5B95A9B}" type="pres">
      <dgm:prSet presAssocID="{815845F8-3102-4777-BB7F-51DF82E06D21}" presName="CompostProcess" presStyleCnt="0">
        <dgm:presLayoutVars>
          <dgm:dir/>
          <dgm:resizeHandles val="exact"/>
        </dgm:presLayoutVars>
      </dgm:prSet>
      <dgm:spPr/>
    </dgm:pt>
    <dgm:pt modelId="{CA90106F-07AD-496A-AB0A-E6D47C310564}" type="pres">
      <dgm:prSet presAssocID="{815845F8-3102-4777-BB7F-51DF82E06D21}" presName="arrow" presStyleLbl="bgShp" presStyleIdx="0" presStyleCnt="1"/>
      <dgm:spPr/>
    </dgm:pt>
    <dgm:pt modelId="{B4AAD574-755F-4104-887B-3C690EAAEAB8}" type="pres">
      <dgm:prSet presAssocID="{815845F8-3102-4777-BB7F-51DF82E06D21}" presName="linearProcess" presStyleCnt="0"/>
      <dgm:spPr/>
    </dgm:pt>
    <dgm:pt modelId="{74CB7C5B-B4F0-4C0F-A87C-FFF3DE0F2F69}" type="pres">
      <dgm:prSet presAssocID="{E6FBBD66-91D5-4B5F-B7B5-C1CAC74C24F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3FBAAF9-EB80-4ACA-A86F-6585EE3C4578}" type="pres">
      <dgm:prSet presAssocID="{6B0858FD-620D-443A-AF5C-F6DA88ED4C61}" presName="sibTrans" presStyleCnt="0"/>
      <dgm:spPr/>
    </dgm:pt>
    <dgm:pt modelId="{01DCE7E5-D743-48F4-99E1-DBF104484C12}" type="pres">
      <dgm:prSet presAssocID="{B53A3242-40C8-46FA-BF00-500CF8D77EC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761A8F5-A654-49B2-AC7D-D29FB7DA68A4}" type="pres">
      <dgm:prSet presAssocID="{0FC22EE2-FC3C-4E35-98EB-A7172D54238B}" presName="sibTrans" presStyleCnt="0"/>
      <dgm:spPr/>
    </dgm:pt>
    <dgm:pt modelId="{6A0CD4B8-B99A-45A3-9994-9525377A6876}" type="pres">
      <dgm:prSet presAssocID="{7FF26A6C-9315-42D1-86A5-7DF719BF3FE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FE05A58-10D3-4A24-B5B1-937B457D337D}" srcId="{815845F8-3102-4777-BB7F-51DF82E06D21}" destId="{E6FBBD66-91D5-4B5F-B7B5-C1CAC74C24FF}" srcOrd="0" destOrd="0" parTransId="{DD89EBCF-3137-4E85-9243-DF9D7090A6C5}" sibTransId="{6B0858FD-620D-443A-AF5C-F6DA88ED4C61}"/>
    <dgm:cxn modelId="{DC0C4B36-474D-43F1-AC36-74CF52BCC967}" srcId="{815845F8-3102-4777-BB7F-51DF82E06D21}" destId="{7FF26A6C-9315-42D1-86A5-7DF719BF3FE5}" srcOrd="2" destOrd="0" parTransId="{F268F6C0-6227-4C33-AEA5-F1B81E089347}" sibTransId="{9E7F35F5-B49B-4C7D-B2A1-1DF589234E6B}"/>
    <dgm:cxn modelId="{C0F39367-DCC0-472C-8410-644A62084E04}" type="presOf" srcId="{B53A3242-40C8-46FA-BF00-500CF8D77EC3}" destId="{01DCE7E5-D743-48F4-99E1-DBF104484C12}" srcOrd="0" destOrd="0" presId="urn:microsoft.com/office/officeart/2005/8/layout/hProcess9"/>
    <dgm:cxn modelId="{225B231E-FFB3-4209-B22F-F2E9D3EBA5A8}" srcId="{815845F8-3102-4777-BB7F-51DF82E06D21}" destId="{B53A3242-40C8-46FA-BF00-500CF8D77EC3}" srcOrd="1" destOrd="0" parTransId="{BC0589F2-57AD-4651-8AE2-DA9BA0A19654}" sibTransId="{0FC22EE2-FC3C-4E35-98EB-A7172D54238B}"/>
    <dgm:cxn modelId="{2296ADD7-ABD8-4E23-BA30-E8BC1EDEF705}" type="presOf" srcId="{E6FBBD66-91D5-4B5F-B7B5-C1CAC74C24FF}" destId="{74CB7C5B-B4F0-4C0F-A87C-FFF3DE0F2F69}" srcOrd="0" destOrd="0" presId="urn:microsoft.com/office/officeart/2005/8/layout/hProcess9"/>
    <dgm:cxn modelId="{0D9F3A43-3B3F-4A4B-A763-F910F2176725}" type="presOf" srcId="{815845F8-3102-4777-BB7F-51DF82E06D21}" destId="{495C7274-A394-4380-B4B1-5714C5B95A9B}" srcOrd="0" destOrd="0" presId="urn:microsoft.com/office/officeart/2005/8/layout/hProcess9"/>
    <dgm:cxn modelId="{66610359-A2A6-4691-8FC0-2B264AA711A8}" type="presOf" srcId="{7FF26A6C-9315-42D1-86A5-7DF719BF3FE5}" destId="{6A0CD4B8-B99A-45A3-9994-9525377A6876}" srcOrd="0" destOrd="0" presId="urn:microsoft.com/office/officeart/2005/8/layout/hProcess9"/>
    <dgm:cxn modelId="{14D42796-E91C-4702-B892-BDE6BB168406}" type="presParOf" srcId="{495C7274-A394-4380-B4B1-5714C5B95A9B}" destId="{CA90106F-07AD-496A-AB0A-E6D47C310564}" srcOrd="0" destOrd="0" presId="urn:microsoft.com/office/officeart/2005/8/layout/hProcess9"/>
    <dgm:cxn modelId="{55B50E4B-2DBC-458E-A57F-73C08DFD587D}" type="presParOf" srcId="{495C7274-A394-4380-B4B1-5714C5B95A9B}" destId="{B4AAD574-755F-4104-887B-3C690EAAEAB8}" srcOrd="1" destOrd="0" presId="urn:microsoft.com/office/officeart/2005/8/layout/hProcess9"/>
    <dgm:cxn modelId="{60F852B6-21ED-4988-BE75-986AA84BA3D7}" type="presParOf" srcId="{B4AAD574-755F-4104-887B-3C690EAAEAB8}" destId="{74CB7C5B-B4F0-4C0F-A87C-FFF3DE0F2F69}" srcOrd="0" destOrd="0" presId="urn:microsoft.com/office/officeart/2005/8/layout/hProcess9"/>
    <dgm:cxn modelId="{290C2F50-146C-48B4-85E1-58A620A47B58}" type="presParOf" srcId="{B4AAD574-755F-4104-887B-3C690EAAEAB8}" destId="{A3FBAAF9-EB80-4ACA-A86F-6585EE3C4578}" srcOrd="1" destOrd="0" presId="urn:microsoft.com/office/officeart/2005/8/layout/hProcess9"/>
    <dgm:cxn modelId="{93C64CE8-DA80-49C1-BB5F-BB570EB76374}" type="presParOf" srcId="{B4AAD574-755F-4104-887B-3C690EAAEAB8}" destId="{01DCE7E5-D743-48F4-99E1-DBF104484C12}" srcOrd="2" destOrd="0" presId="urn:microsoft.com/office/officeart/2005/8/layout/hProcess9"/>
    <dgm:cxn modelId="{EE187963-A42D-436E-A4D0-5CB629464EA3}" type="presParOf" srcId="{B4AAD574-755F-4104-887B-3C690EAAEAB8}" destId="{C761A8F5-A654-49B2-AC7D-D29FB7DA68A4}" srcOrd="3" destOrd="0" presId="urn:microsoft.com/office/officeart/2005/8/layout/hProcess9"/>
    <dgm:cxn modelId="{A18C66A2-ECCC-4747-888F-2BE51F5A8B06}" type="presParOf" srcId="{B4AAD574-755F-4104-887B-3C690EAAEAB8}" destId="{6A0CD4B8-B99A-45A3-9994-9525377A6876}" srcOrd="4" destOrd="0" presId="urn:microsoft.com/office/officeart/2005/8/layout/hProcess9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CC10E9-9C7A-447E-973C-1BDD613CD59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C111571-8F76-4C90-BCCF-CEF092DCF091}">
      <dgm:prSet phldrT="[文本]"/>
      <dgm:spPr/>
      <dgm:t>
        <a:bodyPr/>
        <a:lstStyle/>
        <a:p>
          <a:r>
            <a:rPr lang="zh-CN" altLang="en-US" b="0" dirty="0" smtClean="0">
              <a:latin typeface="黑体" pitchFamily="2" charset="-122"/>
              <a:ea typeface="黑体" pitchFamily="2" charset="-122"/>
            </a:rPr>
            <a:t>区分采购合同类型</a:t>
          </a:r>
          <a:endParaRPr lang="zh-CN" altLang="en-US" b="0" dirty="0">
            <a:latin typeface="黑体" pitchFamily="2" charset="-122"/>
            <a:ea typeface="黑体" pitchFamily="2" charset="-122"/>
          </a:endParaRPr>
        </a:p>
      </dgm:t>
    </dgm:pt>
    <dgm:pt modelId="{7905AA99-5E4F-400B-B02E-77AF18BF1C77}" type="parTrans" cxnId="{5158C93E-893F-4174-B3FB-3CCEA6D67178}">
      <dgm:prSet/>
      <dgm:spPr/>
      <dgm:t>
        <a:bodyPr/>
        <a:lstStyle/>
        <a:p>
          <a:endParaRPr lang="zh-CN" altLang="en-US" b="0">
            <a:latin typeface="黑体" pitchFamily="2" charset="-122"/>
            <a:ea typeface="黑体" pitchFamily="2" charset="-122"/>
          </a:endParaRPr>
        </a:p>
      </dgm:t>
    </dgm:pt>
    <dgm:pt modelId="{7CF77A17-8C74-45E9-88B4-DBC3B07FA103}" type="sibTrans" cxnId="{5158C93E-893F-4174-B3FB-3CCEA6D67178}">
      <dgm:prSet/>
      <dgm:spPr/>
      <dgm:t>
        <a:bodyPr/>
        <a:lstStyle/>
        <a:p>
          <a:endParaRPr lang="zh-CN" altLang="en-US" b="0">
            <a:latin typeface="黑体" pitchFamily="2" charset="-122"/>
            <a:ea typeface="黑体" pitchFamily="2" charset="-122"/>
          </a:endParaRPr>
        </a:p>
      </dgm:t>
    </dgm:pt>
    <dgm:pt modelId="{8438F876-6B1A-4894-8213-99F4596A43F7}">
      <dgm:prSet phldrT="[文本]"/>
      <dgm:spPr/>
      <dgm:t>
        <a:bodyPr/>
        <a:lstStyle/>
        <a:p>
          <a:r>
            <a:rPr lang="zh-CN" altLang="en-US" b="0" dirty="0" smtClean="0">
              <a:latin typeface="黑体" pitchFamily="2" charset="-122"/>
              <a:ea typeface="黑体" pitchFamily="2" charset="-122"/>
            </a:rPr>
            <a:t>质量处</a:t>
          </a:r>
          <a:endParaRPr lang="zh-CN" altLang="en-US" b="0" dirty="0">
            <a:latin typeface="黑体" pitchFamily="2" charset="-122"/>
            <a:ea typeface="黑体" pitchFamily="2" charset="-122"/>
          </a:endParaRPr>
        </a:p>
      </dgm:t>
    </dgm:pt>
    <dgm:pt modelId="{F904E1D7-8E30-45AB-A092-D7037A7A3130}" type="parTrans" cxnId="{F7CACC2C-07FC-442F-8048-00701FC8488B}">
      <dgm:prSet/>
      <dgm:spPr/>
      <dgm:t>
        <a:bodyPr/>
        <a:lstStyle/>
        <a:p>
          <a:endParaRPr lang="zh-CN" altLang="en-US" b="0">
            <a:latin typeface="黑体" pitchFamily="2" charset="-122"/>
            <a:ea typeface="黑体" pitchFamily="2" charset="-122"/>
          </a:endParaRPr>
        </a:p>
      </dgm:t>
    </dgm:pt>
    <dgm:pt modelId="{5502517B-30A2-45DE-A474-EAEF8F4C0FA8}" type="sibTrans" cxnId="{F7CACC2C-07FC-442F-8048-00701FC8488B}">
      <dgm:prSet/>
      <dgm:spPr/>
      <dgm:t>
        <a:bodyPr/>
        <a:lstStyle/>
        <a:p>
          <a:endParaRPr lang="zh-CN" altLang="en-US" b="0">
            <a:latin typeface="黑体" pitchFamily="2" charset="-122"/>
            <a:ea typeface="黑体" pitchFamily="2" charset="-122"/>
          </a:endParaRPr>
        </a:p>
      </dgm:t>
    </dgm:pt>
    <dgm:pt modelId="{46C093BA-2B31-474A-9C73-49923F0C3AE6}">
      <dgm:prSet phldrT="[文本]"/>
      <dgm:spPr/>
      <dgm:t>
        <a:bodyPr/>
        <a:lstStyle/>
        <a:p>
          <a:r>
            <a:rPr lang="zh-CN" altLang="en-US" b="0" dirty="0" smtClean="0">
              <a:latin typeface="黑体" pitchFamily="2" charset="-122"/>
              <a:ea typeface="黑体" pitchFamily="2" charset="-122"/>
            </a:rPr>
            <a:t>基建合同</a:t>
          </a:r>
          <a:endParaRPr lang="zh-CN" altLang="en-US" b="0" dirty="0">
            <a:latin typeface="黑体" pitchFamily="2" charset="-122"/>
            <a:ea typeface="黑体" pitchFamily="2" charset="-122"/>
          </a:endParaRPr>
        </a:p>
      </dgm:t>
    </dgm:pt>
    <dgm:pt modelId="{4F68F96A-885A-4399-8E9F-33875C0F6D47}" type="parTrans" cxnId="{C29B1F86-79F8-4573-88B8-F1BD648A1C36}">
      <dgm:prSet/>
      <dgm:spPr/>
      <dgm:t>
        <a:bodyPr/>
        <a:lstStyle/>
        <a:p>
          <a:endParaRPr lang="zh-CN" altLang="en-US" b="0">
            <a:latin typeface="黑体" pitchFamily="2" charset="-122"/>
            <a:ea typeface="黑体" pitchFamily="2" charset="-122"/>
          </a:endParaRPr>
        </a:p>
      </dgm:t>
    </dgm:pt>
    <dgm:pt modelId="{8C3618E1-5893-4B06-94AE-58B381AAAF6F}" type="sibTrans" cxnId="{C29B1F86-79F8-4573-88B8-F1BD648A1C36}">
      <dgm:prSet/>
      <dgm:spPr/>
      <dgm:t>
        <a:bodyPr/>
        <a:lstStyle/>
        <a:p>
          <a:endParaRPr lang="zh-CN" altLang="en-US" b="0">
            <a:latin typeface="黑体" pitchFamily="2" charset="-122"/>
            <a:ea typeface="黑体" pitchFamily="2" charset="-122"/>
          </a:endParaRPr>
        </a:p>
      </dgm:t>
    </dgm:pt>
    <dgm:pt modelId="{1A5475D1-1D56-472F-9873-79DD2B5A9C5E}">
      <dgm:prSet phldrT="[文本]"/>
      <dgm:spPr/>
      <dgm:t>
        <a:bodyPr/>
        <a:lstStyle/>
        <a:p>
          <a:r>
            <a:rPr lang="zh-CN" altLang="en-US" b="0" dirty="0" smtClean="0">
              <a:latin typeface="黑体" pitchFamily="2" charset="-122"/>
              <a:ea typeface="黑体" pitchFamily="2" charset="-122"/>
            </a:rPr>
            <a:t>综合管理处</a:t>
          </a:r>
          <a:endParaRPr lang="zh-CN" altLang="en-US" b="0" dirty="0">
            <a:latin typeface="黑体" pitchFamily="2" charset="-122"/>
            <a:ea typeface="黑体" pitchFamily="2" charset="-122"/>
          </a:endParaRPr>
        </a:p>
      </dgm:t>
    </dgm:pt>
    <dgm:pt modelId="{F63B0149-2CEC-4576-8ED9-157AF2862703}" type="parTrans" cxnId="{61E9F952-879F-491C-83F8-15F487462ECF}">
      <dgm:prSet/>
      <dgm:spPr/>
      <dgm:t>
        <a:bodyPr/>
        <a:lstStyle/>
        <a:p>
          <a:endParaRPr lang="zh-CN" altLang="en-US" b="0">
            <a:latin typeface="黑体" pitchFamily="2" charset="-122"/>
            <a:ea typeface="黑体" pitchFamily="2" charset="-122"/>
          </a:endParaRPr>
        </a:p>
      </dgm:t>
    </dgm:pt>
    <dgm:pt modelId="{9DA935E4-DB18-4B47-8824-9FE21B68CC2F}" type="sibTrans" cxnId="{61E9F952-879F-491C-83F8-15F487462ECF}">
      <dgm:prSet/>
      <dgm:spPr/>
      <dgm:t>
        <a:bodyPr/>
        <a:lstStyle/>
        <a:p>
          <a:endParaRPr lang="zh-CN" altLang="en-US" b="0">
            <a:latin typeface="黑体" pitchFamily="2" charset="-122"/>
            <a:ea typeface="黑体" pitchFamily="2" charset="-122"/>
          </a:endParaRPr>
        </a:p>
      </dgm:t>
    </dgm:pt>
    <dgm:pt modelId="{E500E9FF-C284-4C5F-A7C9-6624C2A7D38A}">
      <dgm:prSet/>
      <dgm:spPr/>
      <dgm:t>
        <a:bodyPr/>
        <a:lstStyle/>
        <a:p>
          <a:r>
            <a:rPr lang="zh-CN" altLang="en-US" b="0" dirty="0" smtClean="0">
              <a:latin typeface="黑体" pitchFamily="2" charset="-122"/>
              <a:ea typeface="黑体" pitchFamily="2" charset="-122"/>
            </a:rPr>
            <a:t>一般设备、原材料</a:t>
          </a:r>
          <a:endParaRPr lang="zh-CN" altLang="en-US" b="0" dirty="0">
            <a:latin typeface="黑体" pitchFamily="2" charset="-122"/>
            <a:ea typeface="黑体" pitchFamily="2" charset="-122"/>
          </a:endParaRPr>
        </a:p>
      </dgm:t>
    </dgm:pt>
    <dgm:pt modelId="{10419CC3-9097-4E7F-80CE-03ACB636AFDB}" type="parTrans" cxnId="{63D15694-892E-4F29-A661-C695A2A09B5B}">
      <dgm:prSet/>
      <dgm:spPr/>
      <dgm:t>
        <a:bodyPr/>
        <a:lstStyle/>
        <a:p>
          <a:endParaRPr lang="zh-CN" altLang="en-US" b="0">
            <a:latin typeface="黑体" pitchFamily="2" charset="-122"/>
            <a:ea typeface="黑体" pitchFamily="2" charset="-122"/>
          </a:endParaRPr>
        </a:p>
      </dgm:t>
    </dgm:pt>
    <dgm:pt modelId="{45D852BD-5546-49E4-9533-B50EDA2762B8}" type="sibTrans" cxnId="{63D15694-892E-4F29-A661-C695A2A09B5B}">
      <dgm:prSet/>
      <dgm:spPr/>
      <dgm:t>
        <a:bodyPr/>
        <a:lstStyle/>
        <a:p>
          <a:endParaRPr lang="zh-CN" altLang="en-US" b="0">
            <a:latin typeface="黑体" pitchFamily="2" charset="-122"/>
            <a:ea typeface="黑体" pitchFamily="2" charset="-122"/>
          </a:endParaRPr>
        </a:p>
      </dgm:t>
    </dgm:pt>
    <dgm:pt modelId="{3AFA793A-1BF8-46C4-9539-2DDA62859522}">
      <dgm:prSet/>
      <dgm:spPr/>
      <dgm:t>
        <a:bodyPr/>
        <a:lstStyle/>
        <a:p>
          <a:r>
            <a:rPr lang="zh-CN" altLang="en-US" b="0" dirty="0" smtClean="0">
              <a:latin typeface="黑体" pitchFamily="2" charset="-122"/>
              <a:ea typeface="黑体" pitchFamily="2" charset="-122"/>
            </a:rPr>
            <a:t>政府采购</a:t>
          </a:r>
          <a:endParaRPr lang="zh-CN" altLang="en-US" b="0" dirty="0">
            <a:latin typeface="黑体" pitchFamily="2" charset="-122"/>
            <a:ea typeface="黑体" pitchFamily="2" charset="-122"/>
          </a:endParaRPr>
        </a:p>
      </dgm:t>
    </dgm:pt>
    <dgm:pt modelId="{812192A6-8386-4AF4-885D-729B8B54D5F1}" type="parTrans" cxnId="{8353505F-24F7-4F79-97E3-F8A5664FD1C5}">
      <dgm:prSet/>
      <dgm:spPr/>
      <dgm:t>
        <a:bodyPr/>
        <a:lstStyle/>
        <a:p>
          <a:endParaRPr lang="zh-CN" altLang="en-US" b="0">
            <a:latin typeface="黑体" pitchFamily="2" charset="-122"/>
            <a:ea typeface="黑体" pitchFamily="2" charset="-122"/>
          </a:endParaRPr>
        </a:p>
      </dgm:t>
    </dgm:pt>
    <dgm:pt modelId="{007B7564-037C-47F2-8557-713973C7AB15}" type="sibTrans" cxnId="{8353505F-24F7-4F79-97E3-F8A5664FD1C5}">
      <dgm:prSet/>
      <dgm:spPr/>
      <dgm:t>
        <a:bodyPr/>
        <a:lstStyle/>
        <a:p>
          <a:endParaRPr lang="zh-CN" altLang="en-US" b="0">
            <a:latin typeface="黑体" pitchFamily="2" charset="-122"/>
            <a:ea typeface="黑体" pitchFamily="2" charset="-122"/>
          </a:endParaRPr>
        </a:p>
      </dgm:t>
    </dgm:pt>
    <dgm:pt modelId="{43BFE9E6-DD98-4264-AF3B-A9703531B354}">
      <dgm:prSet/>
      <dgm:spPr/>
      <dgm:t>
        <a:bodyPr/>
        <a:lstStyle/>
        <a:p>
          <a:r>
            <a:rPr lang="zh-CN" altLang="en-US" b="0" dirty="0" smtClean="0">
              <a:latin typeface="黑体" pitchFamily="2" charset="-122"/>
              <a:ea typeface="黑体" pitchFamily="2" charset="-122"/>
            </a:rPr>
            <a:t>大型仪器</a:t>
          </a:r>
          <a:endParaRPr lang="en-US" altLang="zh-CN" b="0" dirty="0" smtClean="0">
            <a:latin typeface="黑体" pitchFamily="2" charset="-122"/>
            <a:ea typeface="黑体" pitchFamily="2" charset="-122"/>
          </a:endParaRPr>
        </a:p>
        <a:p>
          <a:r>
            <a:rPr lang="zh-CN" altLang="en-US" b="0" dirty="0" smtClean="0">
              <a:latin typeface="黑体" pitchFamily="2" charset="-122"/>
              <a:ea typeface="黑体" pitchFamily="2" charset="-122"/>
            </a:rPr>
            <a:t>进口合同</a:t>
          </a:r>
          <a:endParaRPr lang="zh-CN" altLang="en-US" b="0" dirty="0">
            <a:latin typeface="黑体" pitchFamily="2" charset="-122"/>
            <a:ea typeface="黑体" pitchFamily="2" charset="-122"/>
          </a:endParaRPr>
        </a:p>
      </dgm:t>
    </dgm:pt>
    <dgm:pt modelId="{072363FF-D88D-4E0D-B4D3-7A7E915CC85B}" type="parTrans" cxnId="{180FDD77-0E57-4CC1-ACD5-C7FD32A4DE7C}">
      <dgm:prSet/>
      <dgm:spPr/>
      <dgm:t>
        <a:bodyPr/>
        <a:lstStyle/>
        <a:p>
          <a:endParaRPr lang="zh-CN" altLang="en-US" b="0">
            <a:latin typeface="黑体" pitchFamily="2" charset="-122"/>
            <a:ea typeface="黑体" pitchFamily="2" charset="-122"/>
          </a:endParaRPr>
        </a:p>
      </dgm:t>
    </dgm:pt>
    <dgm:pt modelId="{BBC3C419-97F4-4009-BB71-EEC8AB5CCB6E}" type="sibTrans" cxnId="{180FDD77-0E57-4CC1-ACD5-C7FD32A4DE7C}">
      <dgm:prSet/>
      <dgm:spPr/>
      <dgm:t>
        <a:bodyPr/>
        <a:lstStyle/>
        <a:p>
          <a:endParaRPr lang="zh-CN" altLang="en-US" b="0">
            <a:latin typeface="黑体" pitchFamily="2" charset="-122"/>
            <a:ea typeface="黑体" pitchFamily="2" charset="-122"/>
          </a:endParaRPr>
        </a:p>
      </dgm:t>
    </dgm:pt>
    <dgm:pt modelId="{276EA24F-D1FD-4984-966D-81E2E3D9AC2C}">
      <dgm:prSet/>
      <dgm:spPr/>
      <dgm:t>
        <a:bodyPr/>
        <a:lstStyle/>
        <a:p>
          <a:r>
            <a:rPr lang="zh-CN" altLang="en-US" b="0" dirty="0" smtClean="0">
              <a:latin typeface="黑体" pitchFamily="2" charset="-122"/>
              <a:ea typeface="黑体" pitchFamily="2" charset="-122"/>
            </a:rPr>
            <a:t>科技处</a:t>
          </a:r>
          <a:endParaRPr lang="zh-CN" altLang="en-US" b="0" dirty="0">
            <a:latin typeface="黑体" pitchFamily="2" charset="-122"/>
            <a:ea typeface="黑体" pitchFamily="2" charset="-122"/>
          </a:endParaRPr>
        </a:p>
      </dgm:t>
    </dgm:pt>
    <dgm:pt modelId="{C9D7432F-7BD7-4115-98DE-3FE0F7214612}" type="parTrans" cxnId="{22CA247D-A7C6-4902-817D-D6468D9FC509}">
      <dgm:prSet/>
      <dgm:spPr/>
      <dgm:t>
        <a:bodyPr/>
        <a:lstStyle/>
        <a:p>
          <a:endParaRPr lang="zh-CN" altLang="en-US" b="0">
            <a:latin typeface="黑体" pitchFamily="2" charset="-122"/>
            <a:ea typeface="黑体" pitchFamily="2" charset="-122"/>
          </a:endParaRPr>
        </a:p>
      </dgm:t>
    </dgm:pt>
    <dgm:pt modelId="{52772FDC-EE9D-4CA7-83DF-2623E248F731}" type="sibTrans" cxnId="{22CA247D-A7C6-4902-817D-D6468D9FC509}">
      <dgm:prSet/>
      <dgm:spPr/>
      <dgm:t>
        <a:bodyPr/>
        <a:lstStyle/>
        <a:p>
          <a:endParaRPr lang="zh-CN" altLang="en-US" b="0">
            <a:latin typeface="黑体" pitchFamily="2" charset="-122"/>
            <a:ea typeface="黑体" pitchFamily="2" charset="-122"/>
          </a:endParaRPr>
        </a:p>
      </dgm:t>
    </dgm:pt>
    <dgm:pt modelId="{B4AEEDCA-4B26-49DC-AD61-571602DC5A5D}">
      <dgm:prSet/>
      <dgm:spPr/>
      <dgm:t>
        <a:bodyPr/>
        <a:lstStyle/>
        <a:p>
          <a:r>
            <a:rPr lang="zh-CN" altLang="en-US" b="0" dirty="0" smtClean="0">
              <a:latin typeface="黑体" pitchFamily="2" charset="-122"/>
              <a:ea typeface="黑体" pitchFamily="2" charset="-122"/>
            </a:rPr>
            <a:t>财务处</a:t>
          </a:r>
          <a:endParaRPr lang="zh-CN" altLang="en-US" b="0" dirty="0">
            <a:latin typeface="黑体" pitchFamily="2" charset="-122"/>
            <a:ea typeface="黑体" pitchFamily="2" charset="-122"/>
          </a:endParaRPr>
        </a:p>
      </dgm:t>
    </dgm:pt>
    <dgm:pt modelId="{1E9E116B-F035-4317-A535-10C34695A940}" type="parTrans" cxnId="{75F4385B-EC4B-4E6B-940E-7E445FF46E55}">
      <dgm:prSet/>
      <dgm:spPr/>
      <dgm:t>
        <a:bodyPr/>
        <a:lstStyle/>
        <a:p>
          <a:endParaRPr lang="zh-CN" altLang="en-US" b="0">
            <a:latin typeface="黑体" pitchFamily="2" charset="-122"/>
            <a:ea typeface="黑体" pitchFamily="2" charset="-122"/>
          </a:endParaRPr>
        </a:p>
      </dgm:t>
    </dgm:pt>
    <dgm:pt modelId="{2A9EAB68-DE4B-41E2-919A-B52788D43AA0}" type="sibTrans" cxnId="{75F4385B-EC4B-4E6B-940E-7E445FF46E55}">
      <dgm:prSet/>
      <dgm:spPr/>
      <dgm:t>
        <a:bodyPr/>
        <a:lstStyle/>
        <a:p>
          <a:endParaRPr lang="zh-CN" altLang="en-US" b="0">
            <a:latin typeface="黑体" pitchFamily="2" charset="-122"/>
            <a:ea typeface="黑体" pitchFamily="2" charset="-122"/>
          </a:endParaRPr>
        </a:p>
      </dgm:t>
    </dgm:pt>
    <dgm:pt modelId="{E3E4055A-E1C4-49E6-A7ED-0A313DA7D4A0}" type="pres">
      <dgm:prSet presAssocID="{CECC10E9-9C7A-447E-973C-1BDD613CD59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5FFEB5C-B404-4F64-81C2-1F9BE8029567}" type="pres">
      <dgm:prSet presAssocID="{FC111571-8F76-4C90-BCCF-CEF092DCF091}" presName="root1" presStyleCnt="0"/>
      <dgm:spPr/>
    </dgm:pt>
    <dgm:pt modelId="{ED630AD1-715C-40BC-9965-399851ABFD0B}" type="pres">
      <dgm:prSet presAssocID="{FC111571-8F76-4C90-BCCF-CEF092DCF09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31CA7E3-C6D3-4560-B502-FB158187E963}" type="pres">
      <dgm:prSet presAssocID="{FC111571-8F76-4C90-BCCF-CEF092DCF091}" presName="level2hierChild" presStyleCnt="0"/>
      <dgm:spPr/>
    </dgm:pt>
    <dgm:pt modelId="{ECDD8736-024D-4789-84D8-4890F58EA08F}" type="pres">
      <dgm:prSet presAssocID="{10419CC3-9097-4E7F-80CE-03ACB636AFDB}" presName="conn2-1" presStyleLbl="parChTrans1D2" presStyleIdx="0" presStyleCnt="4"/>
      <dgm:spPr/>
      <dgm:t>
        <a:bodyPr/>
        <a:lstStyle/>
        <a:p>
          <a:endParaRPr lang="zh-CN" altLang="en-US"/>
        </a:p>
      </dgm:t>
    </dgm:pt>
    <dgm:pt modelId="{023F845F-5CB1-4244-BBD6-CC26260B2BDA}" type="pres">
      <dgm:prSet presAssocID="{10419CC3-9097-4E7F-80CE-03ACB636AFDB}" presName="connTx" presStyleLbl="parChTrans1D2" presStyleIdx="0" presStyleCnt="4"/>
      <dgm:spPr/>
      <dgm:t>
        <a:bodyPr/>
        <a:lstStyle/>
        <a:p>
          <a:endParaRPr lang="zh-CN" altLang="en-US"/>
        </a:p>
      </dgm:t>
    </dgm:pt>
    <dgm:pt modelId="{B542957A-0839-4DD2-9445-B4C6F800DC33}" type="pres">
      <dgm:prSet presAssocID="{E500E9FF-C284-4C5F-A7C9-6624C2A7D38A}" presName="root2" presStyleCnt="0"/>
      <dgm:spPr/>
    </dgm:pt>
    <dgm:pt modelId="{81E18AAB-FF15-4495-B8CD-6B1AB60A6DFA}" type="pres">
      <dgm:prSet presAssocID="{E500E9FF-C284-4C5F-A7C9-6624C2A7D38A}" presName="LevelTwoTextNode" presStyleLbl="node2" presStyleIdx="0" presStyleCnt="4" custLinFactNeighborX="990" custLinFactNeighborY="-27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0F9389C-0FB7-4F49-A25D-71191229BA32}" type="pres">
      <dgm:prSet presAssocID="{E500E9FF-C284-4C5F-A7C9-6624C2A7D38A}" presName="level3hierChild" presStyleCnt="0"/>
      <dgm:spPr/>
    </dgm:pt>
    <dgm:pt modelId="{11028A1D-6B50-413E-881B-5D8F289CA36C}" type="pres">
      <dgm:prSet presAssocID="{F904E1D7-8E30-45AB-A092-D7037A7A3130}" presName="conn2-1" presStyleLbl="parChTrans1D3" presStyleIdx="0" presStyleCnt="4"/>
      <dgm:spPr/>
      <dgm:t>
        <a:bodyPr/>
        <a:lstStyle/>
        <a:p>
          <a:endParaRPr lang="zh-CN" altLang="en-US"/>
        </a:p>
      </dgm:t>
    </dgm:pt>
    <dgm:pt modelId="{129AE8FB-7128-48B6-A410-577A5AEE86BD}" type="pres">
      <dgm:prSet presAssocID="{F904E1D7-8E30-45AB-A092-D7037A7A3130}" presName="connTx" presStyleLbl="parChTrans1D3" presStyleIdx="0" presStyleCnt="4"/>
      <dgm:spPr/>
      <dgm:t>
        <a:bodyPr/>
        <a:lstStyle/>
        <a:p>
          <a:endParaRPr lang="zh-CN" altLang="en-US"/>
        </a:p>
      </dgm:t>
    </dgm:pt>
    <dgm:pt modelId="{3C895DAC-7112-4D09-8DC4-58CB0C1C34A9}" type="pres">
      <dgm:prSet presAssocID="{8438F876-6B1A-4894-8213-99F4596A43F7}" presName="root2" presStyleCnt="0"/>
      <dgm:spPr/>
    </dgm:pt>
    <dgm:pt modelId="{718BECD9-DB65-47DA-B859-199B01C9371B}" type="pres">
      <dgm:prSet presAssocID="{8438F876-6B1A-4894-8213-99F4596A43F7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D3B7F26-1088-4224-B027-D56A6A7C9C54}" type="pres">
      <dgm:prSet presAssocID="{8438F876-6B1A-4894-8213-99F4596A43F7}" presName="level3hierChild" presStyleCnt="0"/>
      <dgm:spPr/>
    </dgm:pt>
    <dgm:pt modelId="{9C22C8BF-37CB-44F7-AA5E-0BE205DB7434}" type="pres">
      <dgm:prSet presAssocID="{072363FF-D88D-4E0D-B4D3-7A7E915CC85B}" presName="conn2-1" presStyleLbl="parChTrans1D2" presStyleIdx="1" presStyleCnt="4"/>
      <dgm:spPr/>
      <dgm:t>
        <a:bodyPr/>
        <a:lstStyle/>
        <a:p>
          <a:endParaRPr lang="zh-CN" altLang="en-US"/>
        </a:p>
      </dgm:t>
    </dgm:pt>
    <dgm:pt modelId="{4DE7F954-448D-4B73-AB32-4F2FE431BAEC}" type="pres">
      <dgm:prSet presAssocID="{072363FF-D88D-4E0D-B4D3-7A7E915CC85B}" presName="connTx" presStyleLbl="parChTrans1D2" presStyleIdx="1" presStyleCnt="4"/>
      <dgm:spPr/>
      <dgm:t>
        <a:bodyPr/>
        <a:lstStyle/>
        <a:p>
          <a:endParaRPr lang="zh-CN" altLang="en-US"/>
        </a:p>
      </dgm:t>
    </dgm:pt>
    <dgm:pt modelId="{734AFD3D-E394-4445-8CA4-6CFEE8E85C81}" type="pres">
      <dgm:prSet presAssocID="{43BFE9E6-DD98-4264-AF3B-A9703531B354}" presName="root2" presStyleCnt="0"/>
      <dgm:spPr/>
    </dgm:pt>
    <dgm:pt modelId="{7C1AC465-086F-4DB9-B2F2-F0D5CA92692A}" type="pres">
      <dgm:prSet presAssocID="{43BFE9E6-DD98-4264-AF3B-A9703531B354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C1379C1-8200-4FDC-B1A2-8D28BE6A6610}" type="pres">
      <dgm:prSet presAssocID="{43BFE9E6-DD98-4264-AF3B-A9703531B354}" presName="level3hierChild" presStyleCnt="0"/>
      <dgm:spPr/>
    </dgm:pt>
    <dgm:pt modelId="{6140180C-B2B1-42C2-9051-1E581B33E16D}" type="pres">
      <dgm:prSet presAssocID="{C9D7432F-7BD7-4115-98DE-3FE0F7214612}" presName="conn2-1" presStyleLbl="parChTrans1D3" presStyleIdx="1" presStyleCnt="4"/>
      <dgm:spPr/>
      <dgm:t>
        <a:bodyPr/>
        <a:lstStyle/>
        <a:p>
          <a:endParaRPr lang="zh-CN" altLang="en-US"/>
        </a:p>
      </dgm:t>
    </dgm:pt>
    <dgm:pt modelId="{C420FFC5-DDD0-4739-BB87-599192727FCC}" type="pres">
      <dgm:prSet presAssocID="{C9D7432F-7BD7-4115-98DE-3FE0F7214612}" presName="connTx" presStyleLbl="parChTrans1D3" presStyleIdx="1" presStyleCnt="4"/>
      <dgm:spPr/>
      <dgm:t>
        <a:bodyPr/>
        <a:lstStyle/>
        <a:p>
          <a:endParaRPr lang="zh-CN" altLang="en-US"/>
        </a:p>
      </dgm:t>
    </dgm:pt>
    <dgm:pt modelId="{C055E8FF-1648-42F3-A569-64BC1807708B}" type="pres">
      <dgm:prSet presAssocID="{276EA24F-D1FD-4984-966D-81E2E3D9AC2C}" presName="root2" presStyleCnt="0"/>
      <dgm:spPr/>
    </dgm:pt>
    <dgm:pt modelId="{C0D13DB5-FF6E-428D-ADD3-2A973204A50A}" type="pres">
      <dgm:prSet presAssocID="{276EA24F-D1FD-4984-966D-81E2E3D9AC2C}" presName="LevelTwoTextNode" presStyleLbl="node3" presStyleIdx="1" presStyleCnt="4" custLinFactNeighborX="307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D701065-2EBB-44B9-80FD-2550636E1506}" type="pres">
      <dgm:prSet presAssocID="{276EA24F-D1FD-4984-966D-81E2E3D9AC2C}" presName="level3hierChild" presStyleCnt="0"/>
      <dgm:spPr/>
    </dgm:pt>
    <dgm:pt modelId="{2505C035-8ED9-4578-B009-4F7799F6CC67}" type="pres">
      <dgm:prSet presAssocID="{812192A6-8386-4AF4-885D-729B8B54D5F1}" presName="conn2-1" presStyleLbl="parChTrans1D2" presStyleIdx="2" presStyleCnt="4"/>
      <dgm:spPr/>
      <dgm:t>
        <a:bodyPr/>
        <a:lstStyle/>
        <a:p>
          <a:endParaRPr lang="zh-CN" altLang="en-US"/>
        </a:p>
      </dgm:t>
    </dgm:pt>
    <dgm:pt modelId="{A0EF4C59-FE1A-41EA-9FC2-B6B4F01EA31D}" type="pres">
      <dgm:prSet presAssocID="{812192A6-8386-4AF4-885D-729B8B54D5F1}" presName="connTx" presStyleLbl="parChTrans1D2" presStyleIdx="2" presStyleCnt="4"/>
      <dgm:spPr/>
      <dgm:t>
        <a:bodyPr/>
        <a:lstStyle/>
        <a:p>
          <a:endParaRPr lang="zh-CN" altLang="en-US"/>
        </a:p>
      </dgm:t>
    </dgm:pt>
    <dgm:pt modelId="{A67E1572-D2F3-4910-B40A-9A9B6795A026}" type="pres">
      <dgm:prSet presAssocID="{3AFA793A-1BF8-46C4-9539-2DDA62859522}" presName="root2" presStyleCnt="0"/>
      <dgm:spPr/>
    </dgm:pt>
    <dgm:pt modelId="{E605811A-5C78-4A26-B4D8-5E345CE190F5}" type="pres">
      <dgm:prSet presAssocID="{3AFA793A-1BF8-46C4-9539-2DDA62859522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0DC73F3-F59A-45C3-AC5A-89CBCBBBEC1E}" type="pres">
      <dgm:prSet presAssocID="{3AFA793A-1BF8-46C4-9539-2DDA62859522}" presName="level3hierChild" presStyleCnt="0"/>
      <dgm:spPr/>
    </dgm:pt>
    <dgm:pt modelId="{3682CD9F-0C90-411A-9E1B-52B6D679E54B}" type="pres">
      <dgm:prSet presAssocID="{1E9E116B-F035-4317-A535-10C34695A940}" presName="conn2-1" presStyleLbl="parChTrans1D3" presStyleIdx="2" presStyleCnt="4"/>
      <dgm:spPr/>
      <dgm:t>
        <a:bodyPr/>
        <a:lstStyle/>
        <a:p>
          <a:endParaRPr lang="zh-CN" altLang="en-US"/>
        </a:p>
      </dgm:t>
    </dgm:pt>
    <dgm:pt modelId="{D8E7AE16-44C0-48B6-BCAF-5A7103C07526}" type="pres">
      <dgm:prSet presAssocID="{1E9E116B-F035-4317-A535-10C34695A940}" presName="connTx" presStyleLbl="parChTrans1D3" presStyleIdx="2" presStyleCnt="4"/>
      <dgm:spPr/>
      <dgm:t>
        <a:bodyPr/>
        <a:lstStyle/>
        <a:p>
          <a:endParaRPr lang="zh-CN" altLang="en-US"/>
        </a:p>
      </dgm:t>
    </dgm:pt>
    <dgm:pt modelId="{38BFAD1B-B50A-465C-B7DE-3703C43C850B}" type="pres">
      <dgm:prSet presAssocID="{B4AEEDCA-4B26-49DC-AD61-571602DC5A5D}" presName="root2" presStyleCnt="0"/>
      <dgm:spPr/>
    </dgm:pt>
    <dgm:pt modelId="{B42F2CA1-90D8-4704-90A0-1622136B881F}" type="pres">
      <dgm:prSet presAssocID="{B4AEEDCA-4B26-49DC-AD61-571602DC5A5D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0DECF25-1A8C-40DD-AB54-5AF135897E56}" type="pres">
      <dgm:prSet presAssocID="{B4AEEDCA-4B26-49DC-AD61-571602DC5A5D}" presName="level3hierChild" presStyleCnt="0"/>
      <dgm:spPr/>
    </dgm:pt>
    <dgm:pt modelId="{B43686DC-2826-4FF0-83A0-4C0F6679826B}" type="pres">
      <dgm:prSet presAssocID="{4F68F96A-885A-4399-8E9F-33875C0F6D47}" presName="conn2-1" presStyleLbl="parChTrans1D2" presStyleIdx="3" presStyleCnt="4"/>
      <dgm:spPr/>
      <dgm:t>
        <a:bodyPr/>
        <a:lstStyle/>
        <a:p>
          <a:endParaRPr lang="zh-CN" altLang="en-US"/>
        </a:p>
      </dgm:t>
    </dgm:pt>
    <dgm:pt modelId="{5BB1C1D5-F2AB-4C70-876C-0C61C30FBFFD}" type="pres">
      <dgm:prSet presAssocID="{4F68F96A-885A-4399-8E9F-33875C0F6D47}" presName="connTx" presStyleLbl="parChTrans1D2" presStyleIdx="3" presStyleCnt="4"/>
      <dgm:spPr/>
      <dgm:t>
        <a:bodyPr/>
        <a:lstStyle/>
        <a:p>
          <a:endParaRPr lang="zh-CN" altLang="en-US"/>
        </a:p>
      </dgm:t>
    </dgm:pt>
    <dgm:pt modelId="{CC58ADF9-1F10-4413-88E0-3433BD875B5A}" type="pres">
      <dgm:prSet presAssocID="{46C093BA-2B31-474A-9C73-49923F0C3AE6}" presName="root2" presStyleCnt="0"/>
      <dgm:spPr/>
    </dgm:pt>
    <dgm:pt modelId="{2556DB6E-47EA-4DE5-955D-98283A0CF7C0}" type="pres">
      <dgm:prSet presAssocID="{46C093BA-2B31-474A-9C73-49923F0C3AE6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B36BBAA-24C8-416E-BF34-9497D954C7D0}" type="pres">
      <dgm:prSet presAssocID="{46C093BA-2B31-474A-9C73-49923F0C3AE6}" presName="level3hierChild" presStyleCnt="0"/>
      <dgm:spPr/>
    </dgm:pt>
    <dgm:pt modelId="{B6314136-CB73-4270-8F52-C7B660433BEC}" type="pres">
      <dgm:prSet presAssocID="{F63B0149-2CEC-4576-8ED9-157AF2862703}" presName="conn2-1" presStyleLbl="parChTrans1D3" presStyleIdx="3" presStyleCnt="4"/>
      <dgm:spPr/>
      <dgm:t>
        <a:bodyPr/>
        <a:lstStyle/>
        <a:p>
          <a:endParaRPr lang="zh-CN" altLang="en-US"/>
        </a:p>
      </dgm:t>
    </dgm:pt>
    <dgm:pt modelId="{4D1061AD-2841-402B-B5E8-6E92368D0841}" type="pres">
      <dgm:prSet presAssocID="{F63B0149-2CEC-4576-8ED9-157AF2862703}" presName="connTx" presStyleLbl="parChTrans1D3" presStyleIdx="3" presStyleCnt="4"/>
      <dgm:spPr/>
      <dgm:t>
        <a:bodyPr/>
        <a:lstStyle/>
        <a:p>
          <a:endParaRPr lang="zh-CN" altLang="en-US"/>
        </a:p>
      </dgm:t>
    </dgm:pt>
    <dgm:pt modelId="{2D2303FA-DC7A-4C4B-B586-025490D1F8F2}" type="pres">
      <dgm:prSet presAssocID="{1A5475D1-1D56-472F-9873-79DD2B5A9C5E}" presName="root2" presStyleCnt="0"/>
      <dgm:spPr/>
    </dgm:pt>
    <dgm:pt modelId="{16106877-2F91-4E59-A271-AF7B349C391F}" type="pres">
      <dgm:prSet presAssocID="{1A5475D1-1D56-472F-9873-79DD2B5A9C5E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4E288C1-7694-44BB-8CF2-9848FA2223C7}" type="pres">
      <dgm:prSet presAssocID="{1A5475D1-1D56-472F-9873-79DD2B5A9C5E}" presName="level3hierChild" presStyleCnt="0"/>
      <dgm:spPr/>
    </dgm:pt>
  </dgm:ptLst>
  <dgm:cxnLst>
    <dgm:cxn modelId="{373D54DE-BBCB-42E9-817C-634E1BD64AC9}" type="presOf" srcId="{1E9E116B-F035-4317-A535-10C34695A940}" destId="{3682CD9F-0C90-411A-9E1B-52B6D679E54B}" srcOrd="0" destOrd="0" presId="urn:microsoft.com/office/officeart/2005/8/layout/hierarchy2"/>
    <dgm:cxn modelId="{FDF4F54D-7F96-4837-99DB-6BDB62F09BCA}" type="presOf" srcId="{10419CC3-9097-4E7F-80CE-03ACB636AFDB}" destId="{ECDD8736-024D-4789-84D8-4890F58EA08F}" srcOrd="0" destOrd="0" presId="urn:microsoft.com/office/officeart/2005/8/layout/hierarchy2"/>
    <dgm:cxn modelId="{63D15694-892E-4F29-A661-C695A2A09B5B}" srcId="{FC111571-8F76-4C90-BCCF-CEF092DCF091}" destId="{E500E9FF-C284-4C5F-A7C9-6624C2A7D38A}" srcOrd="0" destOrd="0" parTransId="{10419CC3-9097-4E7F-80CE-03ACB636AFDB}" sibTransId="{45D852BD-5546-49E4-9533-B50EDA2762B8}"/>
    <dgm:cxn modelId="{C29B1F86-79F8-4573-88B8-F1BD648A1C36}" srcId="{FC111571-8F76-4C90-BCCF-CEF092DCF091}" destId="{46C093BA-2B31-474A-9C73-49923F0C3AE6}" srcOrd="3" destOrd="0" parTransId="{4F68F96A-885A-4399-8E9F-33875C0F6D47}" sibTransId="{8C3618E1-5893-4B06-94AE-58B381AAAF6F}"/>
    <dgm:cxn modelId="{8020E174-D957-4B33-9397-2EBBA297EDFB}" type="presOf" srcId="{812192A6-8386-4AF4-885D-729B8B54D5F1}" destId="{2505C035-8ED9-4578-B009-4F7799F6CC67}" srcOrd="0" destOrd="0" presId="urn:microsoft.com/office/officeart/2005/8/layout/hierarchy2"/>
    <dgm:cxn modelId="{1F76DB8A-CB91-47E4-8D1A-051882979B10}" type="presOf" srcId="{CECC10E9-9C7A-447E-973C-1BDD613CD594}" destId="{E3E4055A-E1C4-49E6-A7ED-0A313DA7D4A0}" srcOrd="0" destOrd="0" presId="urn:microsoft.com/office/officeart/2005/8/layout/hierarchy2"/>
    <dgm:cxn modelId="{A95D87D4-5E6E-411E-B3FE-27792C0CFCDB}" type="presOf" srcId="{43BFE9E6-DD98-4264-AF3B-A9703531B354}" destId="{7C1AC465-086F-4DB9-B2F2-F0D5CA92692A}" srcOrd="0" destOrd="0" presId="urn:microsoft.com/office/officeart/2005/8/layout/hierarchy2"/>
    <dgm:cxn modelId="{598DEB0D-2ED6-4171-B6D7-72CFAFB0A9A0}" type="presOf" srcId="{FC111571-8F76-4C90-BCCF-CEF092DCF091}" destId="{ED630AD1-715C-40BC-9965-399851ABFD0B}" srcOrd="0" destOrd="0" presId="urn:microsoft.com/office/officeart/2005/8/layout/hierarchy2"/>
    <dgm:cxn modelId="{22CA247D-A7C6-4902-817D-D6468D9FC509}" srcId="{43BFE9E6-DD98-4264-AF3B-A9703531B354}" destId="{276EA24F-D1FD-4984-966D-81E2E3D9AC2C}" srcOrd="0" destOrd="0" parTransId="{C9D7432F-7BD7-4115-98DE-3FE0F7214612}" sibTransId="{52772FDC-EE9D-4CA7-83DF-2623E248F731}"/>
    <dgm:cxn modelId="{B694DADF-3419-491B-B9CB-385AA67A02B4}" type="presOf" srcId="{1A5475D1-1D56-472F-9873-79DD2B5A9C5E}" destId="{16106877-2F91-4E59-A271-AF7B349C391F}" srcOrd="0" destOrd="0" presId="urn:microsoft.com/office/officeart/2005/8/layout/hierarchy2"/>
    <dgm:cxn modelId="{39D04205-844A-405F-A772-6EAC88747699}" type="presOf" srcId="{C9D7432F-7BD7-4115-98DE-3FE0F7214612}" destId="{6140180C-B2B1-42C2-9051-1E581B33E16D}" srcOrd="0" destOrd="0" presId="urn:microsoft.com/office/officeart/2005/8/layout/hierarchy2"/>
    <dgm:cxn modelId="{FBDEE6F3-942F-4969-8800-1F6AC3F1C08E}" type="presOf" srcId="{F63B0149-2CEC-4576-8ED9-157AF2862703}" destId="{B6314136-CB73-4270-8F52-C7B660433BEC}" srcOrd="0" destOrd="0" presId="urn:microsoft.com/office/officeart/2005/8/layout/hierarchy2"/>
    <dgm:cxn modelId="{F1ADF7F8-C786-4013-9280-17498D534E13}" type="presOf" srcId="{4F68F96A-885A-4399-8E9F-33875C0F6D47}" destId="{5BB1C1D5-F2AB-4C70-876C-0C61C30FBFFD}" srcOrd="1" destOrd="0" presId="urn:microsoft.com/office/officeart/2005/8/layout/hierarchy2"/>
    <dgm:cxn modelId="{BBB2F022-EDAB-4415-8253-5DC048CF1EE5}" type="presOf" srcId="{46C093BA-2B31-474A-9C73-49923F0C3AE6}" destId="{2556DB6E-47EA-4DE5-955D-98283A0CF7C0}" srcOrd="0" destOrd="0" presId="urn:microsoft.com/office/officeart/2005/8/layout/hierarchy2"/>
    <dgm:cxn modelId="{61E9F952-879F-491C-83F8-15F487462ECF}" srcId="{46C093BA-2B31-474A-9C73-49923F0C3AE6}" destId="{1A5475D1-1D56-472F-9873-79DD2B5A9C5E}" srcOrd="0" destOrd="0" parTransId="{F63B0149-2CEC-4576-8ED9-157AF2862703}" sibTransId="{9DA935E4-DB18-4B47-8824-9FE21B68CC2F}"/>
    <dgm:cxn modelId="{8353505F-24F7-4F79-97E3-F8A5664FD1C5}" srcId="{FC111571-8F76-4C90-BCCF-CEF092DCF091}" destId="{3AFA793A-1BF8-46C4-9539-2DDA62859522}" srcOrd="2" destOrd="0" parTransId="{812192A6-8386-4AF4-885D-729B8B54D5F1}" sibTransId="{007B7564-037C-47F2-8557-713973C7AB15}"/>
    <dgm:cxn modelId="{E4A3C89B-1F1A-4006-BBBA-55B926EB4D61}" type="presOf" srcId="{F63B0149-2CEC-4576-8ED9-157AF2862703}" destId="{4D1061AD-2841-402B-B5E8-6E92368D0841}" srcOrd="1" destOrd="0" presId="urn:microsoft.com/office/officeart/2005/8/layout/hierarchy2"/>
    <dgm:cxn modelId="{6EA4D2F4-A68F-45E4-993D-E49CCBA86EF4}" type="presOf" srcId="{10419CC3-9097-4E7F-80CE-03ACB636AFDB}" destId="{023F845F-5CB1-4244-BBD6-CC26260B2BDA}" srcOrd="1" destOrd="0" presId="urn:microsoft.com/office/officeart/2005/8/layout/hierarchy2"/>
    <dgm:cxn modelId="{36678120-08DA-4FC0-A22B-C40809D7E562}" type="presOf" srcId="{1E9E116B-F035-4317-A535-10C34695A940}" destId="{D8E7AE16-44C0-48B6-BCAF-5A7103C07526}" srcOrd="1" destOrd="0" presId="urn:microsoft.com/office/officeart/2005/8/layout/hierarchy2"/>
    <dgm:cxn modelId="{B01BFB51-0F8E-4672-9B03-93F3F7D63A2E}" type="presOf" srcId="{072363FF-D88D-4E0D-B4D3-7A7E915CC85B}" destId="{4DE7F954-448D-4B73-AB32-4F2FE431BAEC}" srcOrd="1" destOrd="0" presId="urn:microsoft.com/office/officeart/2005/8/layout/hierarchy2"/>
    <dgm:cxn modelId="{436614CF-D270-4049-8917-8C3CC507AD4F}" type="presOf" srcId="{F904E1D7-8E30-45AB-A092-D7037A7A3130}" destId="{11028A1D-6B50-413E-881B-5D8F289CA36C}" srcOrd="0" destOrd="0" presId="urn:microsoft.com/office/officeart/2005/8/layout/hierarchy2"/>
    <dgm:cxn modelId="{144B532B-0A45-458B-A90D-ED64996207CF}" type="presOf" srcId="{4F68F96A-885A-4399-8E9F-33875C0F6D47}" destId="{B43686DC-2826-4FF0-83A0-4C0F6679826B}" srcOrd="0" destOrd="0" presId="urn:microsoft.com/office/officeart/2005/8/layout/hierarchy2"/>
    <dgm:cxn modelId="{CC064E87-7564-4B7A-9404-D8E15613DA0A}" type="presOf" srcId="{F904E1D7-8E30-45AB-A092-D7037A7A3130}" destId="{129AE8FB-7128-48B6-A410-577A5AEE86BD}" srcOrd="1" destOrd="0" presId="urn:microsoft.com/office/officeart/2005/8/layout/hierarchy2"/>
    <dgm:cxn modelId="{671519A1-48DA-41EB-AF6D-0C13E66109D4}" type="presOf" srcId="{072363FF-D88D-4E0D-B4D3-7A7E915CC85B}" destId="{9C22C8BF-37CB-44F7-AA5E-0BE205DB7434}" srcOrd="0" destOrd="0" presId="urn:microsoft.com/office/officeart/2005/8/layout/hierarchy2"/>
    <dgm:cxn modelId="{EF62E38E-49E5-4D3B-AE01-A27C09462447}" type="presOf" srcId="{276EA24F-D1FD-4984-966D-81E2E3D9AC2C}" destId="{C0D13DB5-FF6E-428D-ADD3-2A973204A50A}" srcOrd="0" destOrd="0" presId="urn:microsoft.com/office/officeart/2005/8/layout/hierarchy2"/>
    <dgm:cxn modelId="{75F4385B-EC4B-4E6B-940E-7E445FF46E55}" srcId="{3AFA793A-1BF8-46C4-9539-2DDA62859522}" destId="{B4AEEDCA-4B26-49DC-AD61-571602DC5A5D}" srcOrd="0" destOrd="0" parTransId="{1E9E116B-F035-4317-A535-10C34695A940}" sibTransId="{2A9EAB68-DE4B-41E2-919A-B52788D43AA0}"/>
    <dgm:cxn modelId="{EE2C8463-281D-482D-91F2-95ACB74289CB}" type="presOf" srcId="{B4AEEDCA-4B26-49DC-AD61-571602DC5A5D}" destId="{B42F2CA1-90D8-4704-90A0-1622136B881F}" srcOrd="0" destOrd="0" presId="urn:microsoft.com/office/officeart/2005/8/layout/hierarchy2"/>
    <dgm:cxn modelId="{238D89DF-0518-4FDC-8710-D007A9C6DAB1}" type="presOf" srcId="{E500E9FF-C284-4C5F-A7C9-6624C2A7D38A}" destId="{81E18AAB-FF15-4495-B8CD-6B1AB60A6DFA}" srcOrd="0" destOrd="0" presId="urn:microsoft.com/office/officeart/2005/8/layout/hierarchy2"/>
    <dgm:cxn modelId="{5158C93E-893F-4174-B3FB-3CCEA6D67178}" srcId="{CECC10E9-9C7A-447E-973C-1BDD613CD594}" destId="{FC111571-8F76-4C90-BCCF-CEF092DCF091}" srcOrd="0" destOrd="0" parTransId="{7905AA99-5E4F-400B-B02E-77AF18BF1C77}" sibTransId="{7CF77A17-8C74-45E9-88B4-DBC3B07FA103}"/>
    <dgm:cxn modelId="{F7CACC2C-07FC-442F-8048-00701FC8488B}" srcId="{E500E9FF-C284-4C5F-A7C9-6624C2A7D38A}" destId="{8438F876-6B1A-4894-8213-99F4596A43F7}" srcOrd="0" destOrd="0" parTransId="{F904E1D7-8E30-45AB-A092-D7037A7A3130}" sibTransId="{5502517B-30A2-45DE-A474-EAEF8F4C0FA8}"/>
    <dgm:cxn modelId="{6FEA580B-DF7F-4539-95BF-4C455C0285A8}" type="presOf" srcId="{8438F876-6B1A-4894-8213-99F4596A43F7}" destId="{718BECD9-DB65-47DA-B859-199B01C9371B}" srcOrd="0" destOrd="0" presId="urn:microsoft.com/office/officeart/2005/8/layout/hierarchy2"/>
    <dgm:cxn modelId="{DC0B2628-56B5-4E89-AADD-4B9948810E89}" type="presOf" srcId="{3AFA793A-1BF8-46C4-9539-2DDA62859522}" destId="{E605811A-5C78-4A26-B4D8-5E345CE190F5}" srcOrd="0" destOrd="0" presId="urn:microsoft.com/office/officeart/2005/8/layout/hierarchy2"/>
    <dgm:cxn modelId="{25CF5B87-F4E6-40C0-AD1E-5C5E126CA866}" type="presOf" srcId="{C9D7432F-7BD7-4115-98DE-3FE0F7214612}" destId="{C420FFC5-DDD0-4739-BB87-599192727FCC}" srcOrd="1" destOrd="0" presId="urn:microsoft.com/office/officeart/2005/8/layout/hierarchy2"/>
    <dgm:cxn modelId="{180FDD77-0E57-4CC1-ACD5-C7FD32A4DE7C}" srcId="{FC111571-8F76-4C90-BCCF-CEF092DCF091}" destId="{43BFE9E6-DD98-4264-AF3B-A9703531B354}" srcOrd="1" destOrd="0" parTransId="{072363FF-D88D-4E0D-B4D3-7A7E915CC85B}" sibTransId="{BBC3C419-97F4-4009-BB71-EEC8AB5CCB6E}"/>
    <dgm:cxn modelId="{79DFD872-AF2C-45D9-AEAA-A54CD909C40F}" type="presOf" srcId="{812192A6-8386-4AF4-885D-729B8B54D5F1}" destId="{A0EF4C59-FE1A-41EA-9FC2-B6B4F01EA31D}" srcOrd="1" destOrd="0" presId="urn:microsoft.com/office/officeart/2005/8/layout/hierarchy2"/>
    <dgm:cxn modelId="{F5703916-7A84-4805-B404-E95885AD8AD6}" type="presParOf" srcId="{E3E4055A-E1C4-49E6-A7ED-0A313DA7D4A0}" destId="{05FFEB5C-B404-4F64-81C2-1F9BE8029567}" srcOrd="0" destOrd="0" presId="urn:microsoft.com/office/officeart/2005/8/layout/hierarchy2"/>
    <dgm:cxn modelId="{7E9AA87B-5374-41A1-B224-5EAC7E9EA5D3}" type="presParOf" srcId="{05FFEB5C-B404-4F64-81C2-1F9BE8029567}" destId="{ED630AD1-715C-40BC-9965-399851ABFD0B}" srcOrd="0" destOrd="0" presId="urn:microsoft.com/office/officeart/2005/8/layout/hierarchy2"/>
    <dgm:cxn modelId="{A821E3AA-CC9A-45BE-B750-39DA5BF7CF94}" type="presParOf" srcId="{05FFEB5C-B404-4F64-81C2-1F9BE8029567}" destId="{931CA7E3-C6D3-4560-B502-FB158187E963}" srcOrd="1" destOrd="0" presId="urn:microsoft.com/office/officeart/2005/8/layout/hierarchy2"/>
    <dgm:cxn modelId="{0A2FE024-F47B-4417-A133-7347C6EF1E02}" type="presParOf" srcId="{931CA7E3-C6D3-4560-B502-FB158187E963}" destId="{ECDD8736-024D-4789-84D8-4890F58EA08F}" srcOrd="0" destOrd="0" presId="urn:microsoft.com/office/officeart/2005/8/layout/hierarchy2"/>
    <dgm:cxn modelId="{233B3B3C-4FB7-4332-BDF4-98C8B54DC62B}" type="presParOf" srcId="{ECDD8736-024D-4789-84D8-4890F58EA08F}" destId="{023F845F-5CB1-4244-BBD6-CC26260B2BDA}" srcOrd="0" destOrd="0" presId="urn:microsoft.com/office/officeart/2005/8/layout/hierarchy2"/>
    <dgm:cxn modelId="{88A6AFEA-1550-41EA-A928-20A336285B3C}" type="presParOf" srcId="{931CA7E3-C6D3-4560-B502-FB158187E963}" destId="{B542957A-0839-4DD2-9445-B4C6F800DC33}" srcOrd="1" destOrd="0" presId="urn:microsoft.com/office/officeart/2005/8/layout/hierarchy2"/>
    <dgm:cxn modelId="{BB04B196-4067-4AA4-960C-47B798BC8D51}" type="presParOf" srcId="{B542957A-0839-4DD2-9445-B4C6F800DC33}" destId="{81E18AAB-FF15-4495-B8CD-6B1AB60A6DFA}" srcOrd="0" destOrd="0" presId="urn:microsoft.com/office/officeart/2005/8/layout/hierarchy2"/>
    <dgm:cxn modelId="{27E58E82-0EEF-4EBD-8542-E0A1C9488347}" type="presParOf" srcId="{B542957A-0839-4DD2-9445-B4C6F800DC33}" destId="{70F9389C-0FB7-4F49-A25D-71191229BA32}" srcOrd="1" destOrd="0" presId="urn:microsoft.com/office/officeart/2005/8/layout/hierarchy2"/>
    <dgm:cxn modelId="{C706E9B2-4177-438A-A9E6-7F13FFFED6E9}" type="presParOf" srcId="{70F9389C-0FB7-4F49-A25D-71191229BA32}" destId="{11028A1D-6B50-413E-881B-5D8F289CA36C}" srcOrd="0" destOrd="0" presId="urn:microsoft.com/office/officeart/2005/8/layout/hierarchy2"/>
    <dgm:cxn modelId="{7D6F1250-8DDC-480A-8581-AD23EA9E976D}" type="presParOf" srcId="{11028A1D-6B50-413E-881B-5D8F289CA36C}" destId="{129AE8FB-7128-48B6-A410-577A5AEE86BD}" srcOrd="0" destOrd="0" presId="urn:microsoft.com/office/officeart/2005/8/layout/hierarchy2"/>
    <dgm:cxn modelId="{2460C0C8-4354-4F08-98AB-55A7BB48D3C0}" type="presParOf" srcId="{70F9389C-0FB7-4F49-A25D-71191229BA32}" destId="{3C895DAC-7112-4D09-8DC4-58CB0C1C34A9}" srcOrd="1" destOrd="0" presId="urn:microsoft.com/office/officeart/2005/8/layout/hierarchy2"/>
    <dgm:cxn modelId="{AF061E64-EC50-4EF2-B4C8-95790CBF45B9}" type="presParOf" srcId="{3C895DAC-7112-4D09-8DC4-58CB0C1C34A9}" destId="{718BECD9-DB65-47DA-B859-199B01C9371B}" srcOrd="0" destOrd="0" presId="urn:microsoft.com/office/officeart/2005/8/layout/hierarchy2"/>
    <dgm:cxn modelId="{397C3BDA-1FC0-49EE-8986-487804B0FA4E}" type="presParOf" srcId="{3C895DAC-7112-4D09-8DC4-58CB0C1C34A9}" destId="{9D3B7F26-1088-4224-B027-D56A6A7C9C54}" srcOrd="1" destOrd="0" presId="urn:microsoft.com/office/officeart/2005/8/layout/hierarchy2"/>
    <dgm:cxn modelId="{24758265-9188-4B9C-A2E6-615EE50860A3}" type="presParOf" srcId="{931CA7E3-C6D3-4560-B502-FB158187E963}" destId="{9C22C8BF-37CB-44F7-AA5E-0BE205DB7434}" srcOrd="2" destOrd="0" presId="urn:microsoft.com/office/officeart/2005/8/layout/hierarchy2"/>
    <dgm:cxn modelId="{FF7D2FF6-6410-4F0A-BE3A-45A4A1C629F8}" type="presParOf" srcId="{9C22C8BF-37CB-44F7-AA5E-0BE205DB7434}" destId="{4DE7F954-448D-4B73-AB32-4F2FE431BAEC}" srcOrd="0" destOrd="0" presId="urn:microsoft.com/office/officeart/2005/8/layout/hierarchy2"/>
    <dgm:cxn modelId="{52F87126-60A1-4BFF-B71E-3F97A9409CDC}" type="presParOf" srcId="{931CA7E3-C6D3-4560-B502-FB158187E963}" destId="{734AFD3D-E394-4445-8CA4-6CFEE8E85C81}" srcOrd="3" destOrd="0" presId="urn:microsoft.com/office/officeart/2005/8/layout/hierarchy2"/>
    <dgm:cxn modelId="{5A276AA4-4B27-40E5-9BBE-1CBAB2FAC38C}" type="presParOf" srcId="{734AFD3D-E394-4445-8CA4-6CFEE8E85C81}" destId="{7C1AC465-086F-4DB9-B2F2-F0D5CA92692A}" srcOrd="0" destOrd="0" presId="urn:microsoft.com/office/officeart/2005/8/layout/hierarchy2"/>
    <dgm:cxn modelId="{53DF9D57-D744-4B79-AE29-5C493A3ACA27}" type="presParOf" srcId="{734AFD3D-E394-4445-8CA4-6CFEE8E85C81}" destId="{4C1379C1-8200-4FDC-B1A2-8D28BE6A6610}" srcOrd="1" destOrd="0" presId="urn:microsoft.com/office/officeart/2005/8/layout/hierarchy2"/>
    <dgm:cxn modelId="{344378C1-597E-4538-927A-DD022C529328}" type="presParOf" srcId="{4C1379C1-8200-4FDC-B1A2-8D28BE6A6610}" destId="{6140180C-B2B1-42C2-9051-1E581B33E16D}" srcOrd="0" destOrd="0" presId="urn:microsoft.com/office/officeart/2005/8/layout/hierarchy2"/>
    <dgm:cxn modelId="{CF47AB25-A418-43A9-8122-A0321DF35302}" type="presParOf" srcId="{6140180C-B2B1-42C2-9051-1E581B33E16D}" destId="{C420FFC5-DDD0-4739-BB87-599192727FCC}" srcOrd="0" destOrd="0" presId="urn:microsoft.com/office/officeart/2005/8/layout/hierarchy2"/>
    <dgm:cxn modelId="{59AF2550-1F38-4FCB-8322-2BA9E818E5A4}" type="presParOf" srcId="{4C1379C1-8200-4FDC-B1A2-8D28BE6A6610}" destId="{C055E8FF-1648-42F3-A569-64BC1807708B}" srcOrd="1" destOrd="0" presId="urn:microsoft.com/office/officeart/2005/8/layout/hierarchy2"/>
    <dgm:cxn modelId="{D7D2E422-19FA-44D9-A657-2D95BAE54A85}" type="presParOf" srcId="{C055E8FF-1648-42F3-A569-64BC1807708B}" destId="{C0D13DB5-FF6E-428D-ADD3-2A973204A50A}" srcOrd="0" destOrd="0" presId="urn:microsoft.com/office/officeart/2005/8/layout/hierarchy2"/>
    <dgm:cxn modelId="{0886B245-4764-490A-A764-585F54009A6B}" type="presParOf" srcId="{C055E8FF-1648-42F3-A569-64BC1807708B}" destId="{ED701065-2EBB-44B9-80FD-2550636E1506}" srcOrd="1" destOrd="0" presId="urn:microsoft.com/office/officeart/2005/8/layout/hierarchy2"/>
    <dgm:cxn modelId="{453EF027-A483-4169-AC36-34B59356B584}" type="presParOf" srcId="{931CA7E3-C6D3-4560-B502-FB158187E963}" destId="{2505C035-8ED9-4578-B009-4F7799F6CC67}" srcOrd="4" destOrd="0" presId="urn:microsoft.com/office/officeart/2005/8/layout/hierarchy2"/>
    <dgm:cxn modelId="{C7E3D541-443B-43DE-AFEB-76CF11D6F229}" type="presParOf" srcId="{2505C035-8ED9-4578-B009-4F7799F6CC67}" destId="{A0EF4C59-FE1A-41EA-9FC2-B6B4F01EA31D}" srcOrd="0" destOrd="0" presId="urn:microsoft.com/office/officeart/2005/8/layout/hierarchy2"/>
    <dgm:cxn modelId="{8A3504C9-5392-4191-BE0D-AEB3F858A63E}" type="presParOf" srcId="{931CA7E3-C6D3-4560-B502-FB158187E963}" destId="{A67E1572-D2F3-4910-B40A-9A9B6795A026}" srcOrd="5" destOrd="0" presId="urn:microsoft.com/office/officeart/2005/8/layout/hierarchy2"/>
    <dgm:cxn modelId="{97D85A54-982F-4270-B7F4-D68DB51A5CB3}" type="presParOf" srcId="{A67E1572-D2F3-4910-B40A-9A9B6795A026}" destId="{E605811A-5C78-4A26-B4D8-5E345CE190F5}" srcOrd="0" destOrd="0" presId="urn:microsoft.com/office/officeart/2005/8/layout/hierarchy2"/>
    <dgm:cxn modelId="{88BFBC92-2442-4C66-8382-C1A873B5B302}" type="presParOf" srcId="{A67E1572-D2F3-4910-B40A-9A9B6795A026}" destId="{00DC73F3-F59A-45C3-AC5A-89CBCBBBEC1E}" srcOrd="1" destOrd="0" presId="urn:microsoft.com/office/officeart/2005/8/layout/hierarchy2"/>
    <dgm:cxn modelId="{515E29E0-069A-43B7-9C4D-C200551E2896}" type="presParOf" srcId="{00DC73F3-F59A-45C3-AC5A-89CBCBBBEC1E}" destId="{3682CD9F-0C90-411A-9E1B-52B6D679E54B}" srcOrd="0" destOrd="0" presId="urn:microsoft.com/office/officeart/2005/8/layout/hierarchy2"/>
    <dgm:cxn modelId="{9B967E68-5CC4-448C-802F-4FDD8721C8B8}" type="presParOf" srcId="{3682CD9F-0C90-411A-9E1B-52B6D679E54B}" destId="{D8E7AE16-44C0-48B6-BCAF-5A7103C07526}" srcOrd="0" destOrd="0" presId="urn:microsoft.com/office/officeart/2005/8/layout/hierarchy2"/>
    <dgm:cxn modelId="{183A6241-FFF9-4817-8E3D-267E0B4B182B}" type="presParOf" srcId="{00DC73F3-F59A-45C3-AC5A-89CBCBBBEC1E}" destId="{38BFAD1B-B50A-465C-B7DE-3703C43C850B}" srcOrd="1" destOrd="0" presId="urn:microsoft.com/office/officeart/2005/8/layout/hierarchy2"/>
    <dgm:cxn modelId="{F0CFEBFB-0398-4681-A974-0579E920EB33}" type="presParOf" srcId="{38BFAD1B-B50A-465C-B7DE-3703C43C850B}" destId="{B42F2CA1-90D8-4704-90A0-1622136B881F}" srcOrd="0" destOrd="0" presId="urn:microsoft.com/office/officeart/2005/8/layout/hierarchy2"/>
    <dgm:cxn modelId="{C45B596B-9F29-461C-BA9A-389C233202E2}" type="presParOf" srcId="{38BFAD1B-B50A-465C-B7DE-3703C43C850B}" destId="{A0DECF25-1A8C-40DD-AB54-5AF135897E56}" srcOrd="1" destOrd="0" presId="urn:microsoft.com/office/officeart/2005/8/layout/hierarchy2"/>
    <dgm:cxn modelId="{358F9E91-0402-4251-BD33-564D05A5ABBD}" type="presParOf" srcId="{931CA7E3-C6D3-4560-B502-FB158187E963}" destId="{B43686DC-2826-4FF0-83A0-4C0F6679826B}" srcOrd="6" destOrd="0" presId="urn:microsoft.com/office/officeart/2005/8/layout/hierarchy2"/>
    <dgm:cxn modelId="{3BC2CC0C-37BC-4824-AD88-6CFA2BB4B984}" type="presParOf" srcId="{B43686DC-2826-4FF0-83A0-4C0F6679826B}" destId="{5BB1C1D5-F2AB-4C70-876C-0C61C30FBFFD}" srcOrd="0" destOrd="0" presId="urn:microsoft.com/office/officeart/2005/8/layout/hierarchy2"/>
    <dgm:cxn modelId="{84468168-EE3E-4217-8843-05FB291996E7}" type="presParOf" srcId="{931CA7E3-C6D3-4560-B502-FB158187E963}" destId="{CC58ADF9-1F10-4413-88E0-3433BD875B5A}" srcOrd="7" destOrd="0" presId="urn:microsoft.com/office/officeart/2005/8/layout/hierarchy2"/>
    <dgm:cxn modelId="{FD2F1829-DAD2-4844-AC13-536DB97121E1}" type="presParOf" srcId="{CC58ADF9-1F10-4413-88E0-3433BD875B5A}" destId="{2556DB6E-47EA-4DE5-955D-98283A0CF7C0}" srcOrd="0" destOrd="0" presId="urn:microsoft.com/office/officeart/2005/8/layout/hierarchy2"/>
    <dgm:cxn modelId="{F953F280-52B8-4F71-BB7D-0D80D43D86F6}" type="presParOf" srcId="{CC58ADF9-1F10-4413-88E0-3433BD875B5A}" destId="{4B36BBAA-24C8-416E-BF34-9497D954C7D0}" srcOrd="1" destOrd="0" presId="urn:microsoft.com/office/officeart/2005/8/layout/hierarchy2"/>
    <dgm:cxn modelId="{F44E226E-A591-4FD0-B550-B593B0A5E104}" type="presParOf" srcId="{4B36BBAA-24C8-416E-BF34-9497D954C7D0}" destId="{B6314136-CB73-4270-8F52-C7B660433BEC}" srcOrd="0" destOrd="0" presId="urn:microsoft.com/office/officeart/2005/8/layout/hierarchy2"/>
    <dgm:cxn modelId="{51FAAEB1-F7EF-484E-AC80-D4D54B89AD89}" type="presParOf" srcId="{B6314136-CB73-4270-8F52-C7B660433BEC}" destId="{4D1061AD-2841-402B-B5E8-6E92368D0841}" srcOrd="0" destOrd="0" presId="urn:microsoft.com/office/officeart/2005/8/layout/hierarchy2"/>
    <dgm:cxn modelId="{C400C37D-9133-49CB-AB5C-CE4675D2F579}" type="presParOf" srcId="{4B36BBAA-24C8-416E-BF34-9497D954C7D0}" destId="{2D2303FA-DC7A-4C4B-B586-025490D1F8F2}" srcOrd="1" destOrd="0" presId="urn:microsoft.com/office/officeart/2005/8/layout/hierarchy2"/>
    <dgm:cxn modelId="{47A685E7-3BD0-4DE9-9083-23516CC3A2E1}" type="presParOf" srcId="{2D2303FA-DC7A-4C4B-B586-025490D1F8F2}" destId="{16106877-2F91-4E59-A271-AF7B349C391F}" srcOrd="0" destOrd="0" presId="urn:microsoft.com/office/officeart/2005/8/layout/hierarchy2"/>
    <dgm:cxn modelId="{DE7985F3-11BF-4839-865D-56892A0B045C}" type="presParOf" srcId="{2D2303FA-DC7A-4C4B-B586-025490D1F8F2}" destId="{44E288C1-7694-44BB-8CF2-9848FA2223C7}" srcOrd="1" destOrd="0" presId="urn:microsoft.com/office/officeart/2005/8/layout/hierarchy2"/>
  </dgm:cxnLst>
  <dgm:bg>
    <a:solidFill>
      <a:schemeClr val="accent2">
        <a:lumMod val="40000"/>
        <a:lumOff val="60000"/>
      </a:schemeClr>
    </a:solidFill>
  </dgm:bg>
  <dgm:whole>
    <a:ln w="15875" cmpd="thinThick">
      <a:solidFill>
        <a:schemeClr val="accent1"/>
      </a:solidFill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D017BCCC-40AA-41B8-9CE4-6BEE7C8238E6}" type="datetimeFigureOut">
              <a:rPr lang="zh-CN" altLang="en-US"/>
              <a:pPr>
                <a:defRPr/>
              </a:pPr>
              <a:t>2009-12-31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2DC3B8AE-1723-429F-A177-064EFD632E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3B8AE-1723-429F-A177-064EFD632EFB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在此附加关系图</a:t>
            </a:r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374A37-8980-4EED-BDF7-687249B56DB0}" type="slidenum">
              <a:rPr lang="zh-CN" altLang="en-US" smtClean="0"/>
              <a:pPr/>
              <a:t>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3B8AE-1723-429F-A177-064EFD632EFB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dirty="0" smtClean="0"/>
              <a:t>5</a:t>
            </a:r>
            <a:r>
              <a:rPr lang="zh-CN" altLang="en-US" dirty="0" smtClean="0"/>
              <a:t>个步骤  以及</a:t>
            </a:r>
            <a:r>
              <a:rPr lang="en-US" altLang="zh-CN" dirty="0" err="1" smtClean="0"/>
              <a:t>pdca</a:t>
            </a:r>
            <a:endParaRPr lang="zh-CN" altLang="en-US" dirty="0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80B4FB-B700-47CF-9103-68ED1024F8C5}" type="slidenum">
              <a:rPr lang="zh-CN" altLang="en-US" smtClean="0"/>
              <a:pPr/>
              <a:t>23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3B8AE-1723-429F-A177-064EFD632EFB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C07C3-2C1A-4FCE-A7FE-7B91E2293F9B}" type="datetimeFigureOut">
              <a:rPr lang="zh-CN" altLang="en-US"/>
              <a:pPr>
                <a:defRPr/>
              </a:pPr>
              <a:t>2009-12-31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80016-6345-4742-9CDE-AD01940850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7B8EB-AF47-420F-AF66-9AFB59860419}" type="datetimeFigureOut">
              <a:rPr lang="zh-CN" altLang="en-US"/>
              <a:pPr>
                <a:defRPr/>
              </a:pPr>
              <a:t>2009-12-31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BC3B1-ADF1-42D6-90EF-7BEF4C469F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F0722-EB9D-47C4-A922-4565DC4B8518}" type="datetimeFigureOut">
              <a:rPr lang="zh-CN" altLang="en-US"/>
              <a:pPr>
                <a:defRPr/>
              </a:pPr>
              <a:t>2009-12-31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F09D3-ADA0-41EB-BD45-7489656C87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713CA-4C0B-4F04-8E92-3A4B597CE09E}" type="datetimeFigureOut">
              <a:rPr lang="zh-CN" altLang="en-US"/>
              <a:pPr>
                <a:defRPr/>
              </a:pPr>
              <a:t>2009-12-31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81627-6CEA-4570-A196-C5E0942ED4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52884-6308-48B4-BE7B-711D00800EE9}" type="datetimeFigureOut">
              <a:rPr lang="zh-CN" altLang="en-US"/>
              <a:pPr>
                <a:defRPr/>
              </a:pPr>
              <a:t>2009-12-31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61EEF-38B5-4DAC-A08C-2028C21541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82148-B5B5-48F0-A36B-770DA2D017D1}" type="datetimeFigureOut">
              <a:rPr lang="zh-CN" altLang="en-US"/>
              <a:pPr>
                <a:defRPr/>
              </a:pPr>
              <a:t>2009-12-31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77A34-659F-4A96-A8DE-21EB6FFD83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D58AD-D1C8-4722-BC0C-498DAEC97806}" type="datetimeFigureOut">
              <a:rPr lang="zh-CN" altLang="en-US"/>
              <a:pPr>
                <a:defRPr/>
              </a:pPr>
              <a:t>2009-12-31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2BA1E-D4C1-44ED-92AB-1BAC220FEE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1C13E-8A05-4CA2-97A6-B6F683215470}" type="datetimeFigureOut">
              <a:rPr lang="zh-CN" altLang="en-US"/>
              <a:pPr>
                <a:defRPr/>
              </a:pPr>
              <a:t>2009-12-31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7CDD3-54B3-4F88-B0FE-745445CE4B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E394D-EECB-4A6E-AE7E-5207D35F39AE}" type="datetimeFigureOut">
              <a:rPr lang="zh-CN" altLang="en-US"/>
              <a:pPr>
                <a:defRPr/>
              </a:pPr>
              <a:t>2009-12-31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6A52A-1FB6-4F69-8038-08C9F00ECC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38766-C837-42DF-BB21-CA7A0ABA0C71}" type="datetimeFigureOut">
              <a:rPr lang="zh-CN" altLang="en-US"/>
              <a:pPr>
                <a:defRPr/>
              </a:pPr>
              <a:t>2009-12-31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7112C-2F34-4495-B6C1-2410B16E43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/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0D15B-BEE6-4676-AA4E-18ECFD82E7EF}" type="datetimeFigureOut">
              <a:rPr lang="zh-CN" altLang="en-US"/>
              <a:pPr>
                <a:defRPr/>
              </a:pPr>
              <a:t>2009-12-31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239CF-F8A2-4325-9665-98D1A9E438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3">
            <a:lum bright="12000" contrast="40000"/>
          </a:blip>
          <a:srcRect/>
          <a:stretch>
            <a:fillRect/>
          </a:stretch>
        </p:blipFill>
        <p:spPr bwMode="auto">
          <a:xfrm>
            <a:off x="6667500" y="4914900"/>
            <a:ext cx="24765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033" name="图片 8"/>
          <p:cNvPicPr>
            <a:picLocks noChangeAspect="1"/>
          </p:cNvPicPr>
          <p:nvPr/>
        </p:nvPicPr>
        <p:blipFill>
          <a:blip r:embed="rId14">
            <a:lum bright="34000" contrast="40000"/>
          </a:blip>
          <a:srcRect/>
          <a:stretch>
            <a:fillRect/>
          </a:stretch>
        </p:blipFill>
        <p:spPr bwMode="auto">
          <a:xfrm>
            <a:off x="0" y="641985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3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BE4A68BF-D67F-4385-9E34-55FE807C5915}" type="datetimeFigureOut">
              <a:rPr lang="zh-CN" altLang="en-US"/>
              <a:pPr>
                <a:defRPr/>
              </a:pPr>
              <a:t>2009-12-31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0AC0B5BA-1B61-4CBE-9A28-B35B38D966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60" r:id="rId2"/>
    <p:sldLayoutId id="214748377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隶书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/>
          <a:ea typeface="隶书"/>
          <a:cs typeface="隶书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/>
          <a:ea typeface="隶书"/>
          <a:cs typeface="隶书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/>
          <a:ea typeface="隶书"/>
          <a:cs typeface="隶书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/>
          <a:ea typeface="隶书"/>
          <a:cs typeface="隶书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 2" pitchFamily="18" charset="2"/>
        <a:buChar char=""/>
        <a:defRPr sz="3200" kern="1200">
          <a:solidFill>
            <a:schemeClr val="tx1"/>
          </a:solidFill>
          <a:latin typeface="+mn-lt"/>
          <a:ea typeface="+mn-ea"/>
          <a:cs typeface="华文楷体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 2" pitchFamily="18" charset="2"/>
        <a:buChar char="³"/>
        <a:defRPr sz="2800" kern="1200">
          <a:solidFill>
            <a:schemeClr val="tx1"/>
          </a:solidFill>
          <a:latin typeface="+mn-lt"/>
          <a:ea typeface="+mn-ea"/>
          <a:cs typeface="华文楷体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B9B57"/>
        </a:buClr>
        <a:buSzPct val="60000"/>
        <a:buFont typeface="Wingdings 2" pitchFamily="18" charset="2"/>
        <a:buChar char="®"/>
        <a:defRPr sz="2400" kern="1200">
          <a:solidFill>
            <a:schemeClr val="tx1"/>
          </a:solidFill>
          <a:latin typeface="+mn-lt"/>
          <a:ea typeface="+mn-ea"/>
          <a:cs typeface="华文楷体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B7396"/>
        </a:buClr>
        <a:buSzPct val="45000"/>
        <a:buFont typeface="Wingdings 2" pitchFamily="18" charset="2"/>
        <a:buChar char="¯"/>
        <a:defRPr sz="2000" kern="1200">
          <a:solidFill>
            <a:schemeClr val="tx1"/>
          </a:solidFill>
          <a:latin typeface="+mn-lt"/>
          <a:ea typeface="+mn-ea"/>
          <a:cs typeface="华文楷体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89A53"/>
        </a:buClr>
        <a:buFont typeface="Wingdings 2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华文楷体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Data" Target="../diagrams/data4.xml"/><Relationship Id="rId7" Type="http://schemas.openxmlformats.org/officeDocument/2006/relationships/diagramData" Target="../diagrams/data5.xml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4.xml"/><Relationship Id="rId11" Type="http://schemas.openxmlformats.org/officeDocument/2006/relationships/oleObject" Target="../embeddings/oleObject1.bin"/><Relationship Id="rId5" Type="http://schemas.openxmlformats.org/officeDocument/2006/relationships/diagramQuickStyle" Target="../diagrams/quickStyle4.xml"/><Relationship Id="rId10" Type="http://schemas.openxmlformats.org/officeDocument/2006/relationships/diagramColors" Target="../diagrams/colors5.xml"/><Relationship Id="rId4" Type="http://schemas.openxmlformats.org/officeDocument/2006/relationships/diagramLayout" Target="../diagrams/layout4.xml"/><Relationship Id="rId9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image" Target="../media/image17.tiff"/><Relationship Id="rId7" Type="http://schemas.openxmlformats.org/officeDocument/2006/relationships/diagramData" Target="../diagrams/data6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tiff"/><Relationship Id="rId5" Type="http://schemas.openxmlformats.org/officeDocument/2006/relationships/image" Target="../media/image19.tiff"/><Relationship Id="rId10" Type="http://schemas.openxmlformats.org/officeDocument/2006/relationships/diagramColors" Target="../diagrams/colors6.xml"/><Relationship Id="rId4" Type="http://schemas.openxmlformats.org/officeDocument/2006/relationships/image" Target="../media/image18.tiff"/><Relationship Id="rId9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tags" Target="../tags/tag4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notesSlide" Target="../notesSlides/notesSlide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8" Type="http://schemas.openxmlformats.org/officeDocument/2006/relationships/tags" Target="../tags/tag8.xml"/><Relationship Id="rId5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ctrTitle"/>
          </p:nvPr>
        </p:nvSpPr>
        <p:spPr>
          <a:xfrm>
            <a:off x="571472" y="1530347"/>
            <a:ext cx="8215370" cy="1470025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solidFill>
                  <a:schemeClr val="accent5">
                    <a:lumMod val="50000"/>
                  </a:schemeClr>
                </a:solidFill>
              </a:rPr>
              <a:t>加强制度建设，改善工作流程</a:t>
            </a:r>
          </a:p>
        </p:txBody>
      </p:sp>
      <p:sp>
        <p:nvSpPr>
          <p:cNvPr id="4099" name="副标题 2"/>
          <p:cNvSpPr>
            <a:spLocks noGrp="1"/>
          </p:cNvSpPr>
          <p:nvPr>
            <p:ph type="subTitle" idx="1"/>
          </p:nvPr>
        </p:nvSpPr>
        <p:spPr>
          <a:xfrm>
            <a:off x="785813" y="4319606"/>
            <a:ext cx="6670675" cy="1752600"/>
          </a:xfrm>
        </p:spPr>
        <p:txBody>
          <a:bodyPr/>
          <a:lstStyle/>
          <a:p>
            <a:pPr algn="r" eaLnBrk="1" hangingPunct="1">
              <a:buFont typeface="Arial" charset="0"/>
              <a:buNone/>
            </a:pPr>
            <a:r>
              <a:rPr lang="zh-CN" altLang="en-US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质量处   保密办公室</a:t>
            </a:r>
            <a:endParaRPr lang="en-US" altLang="zh-CN" dirty="0" smtClean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  <a:p>
            <a:pPr algn="r" eaLnBrk="1" hangingPunct="1">
              <a:buFont typeface="Arial" charset="0"/>
              <a:buNone/>
            </a:pPr>
            <a:endParaRPr lang="en-US" altLang="zh-CN" dirty="0" smtClean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  <a:p>
            <a:pPr algn="ctr" eaLnBrk="1" hangingPunct="1">
              <a:buFont typeface="Arial" charset="0"/>
              <a:buNone/>
            </a:pPr>
            <a:r>
              <a:rPr lang="en-US" altLang="zh-CN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                 2009</a:t>
            </a:r>
            <a:r>
              <a:rPr lang="zh-CN" altLang="en-US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年</a:t>
            </a:r>
            <a:r>
              <a:rPr lang="en-US" altLang="zh-CN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12</a:t>
            </a:r>
            <a:r>
              <a:rPr lang="zh-CN" altLang="en-US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月</a:t>
            </a:r>
            <a:r>
              <a:rPr lang="en-US" altLang="zh-CN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31</a:t>
            </a:r>
            <a:r>
              <a:rPr lang="zh-CN" altLang="en-US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日   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0" y="0"/>
            <a:ext cx="7772400" cy="61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隶书"/>
              </a:rPr>
              <a:t>大连化物所第</a:t>
            </a:r>
            <a:r>
              <a:rPr kumimoji="0" lang="en-US" altLang="zh-CN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隶书"/>
              </a:rPr>
              <a:t>12</a:t>
            </a:r>
            <a:r>
              <a:rPr kumimoji="0" lang="zh-CN" alt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隶书"/>
              </a:rPr>
              <a:t>次行政工作交流会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dirty="0" smtClean="0"/>
              <a:t>制度和流程的关系</a:t>
            </a:r>
          </a:p>
        </p:txBody>
      </p:sp>
      <p:sp>
        <p:nvSpPr>
          <p:cNvPr id="9" name="矩形 8"/>
          <p:cNvSpPr/>
          <p:nvPr/>
        </p:nvSpPr>
        <p:spPr>
          <a:xfrm>
            <a:off x="3006725" y="4786332"/>
            <a:ext cx="2428875" cy="1357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1" name="上下箭头 10"/>
          <p:cNvSpPr/>
          <p:nvPr/>
        </p:nvSpPr>
        <p:spPr>
          <a:xfrm>
            <a:off x="3856038" y="3714769"/>
            <a:ext cx="571500" cy="928688"/>
          </a:xfrm>
          <a:prstGeom prst="up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5854" name="AutoShape 14"/>
          <p:cNvSpPr>
            <a:spLocks noChangeArrowheads="1"/>
          </p:cNvSpPr>
          <p:nvPr/>
        </p:nvSpPr>
        <p:spPr bwMode="auto">
          <a:xfrm>
            <a:off x="1836738" y="3714769"/>
            <a:ext cx="1079500" cy="2376488"/>
          </a:xfrm>
          <a:prstGeom prst="curvedRightArrow">
            <a:avLst>
              <a:gd name="adj1" fmla="val 44029"/>
              <a:gd name="adj2" fmla="val 8805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5855" name="AutoShape 15"/>
          <p:cNvSpPr>
            <a:spLocks noChangeArrowheads="1"/>
          </p:cNvSpPr>
          <p:nvPr/>
        </p:nvSpPr>
        <p:spPr bwMode="auto">
          <a:xfrm rot="10482511">
            <a:off x="5435600" y="3570307"/>
            <a:ext cx="1079500" cy="2376487"/>
          </a:xfrm>
          <a:prstGeom prst="curvedRightArrow">
            <a:avLst>
              <a:gd name="adj1" fmla="val 44029"/>
              <a:gd name="adj2" fmla="val 8805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2" name="组合 19"/>
          <p:cNvGrpSpPr/>
          <p:nvPr/>
        </p:nvGrpSpPr>
        <p:grpSpPr>
          <a:xfrm>
            <a:off x="466725" y="2490807"/>
            <a:ext cx="7993063" cy="1439862"/>
            <a:chOff x="466725" y="2490807"/>
            <a:chExt cx="7993063" cy="1439862"/>
          </a:xfrm>
        </p:grpSpPr>
        <p:grpSp>
          <p:nvGrpSpPr>
            <p:cNvPr id="3" name="组合 12"/>
            <p:cNvGrpSpPr>
              <a:grpSpLocks/>
            </p:cNvGrpSpPr>
            <p:nvPr/>
          </p:nvGrpSpPr>
          <p:grpSpPr bwMode="auto">
            <a:xfrm>
              <a:off x="785813" y="3071832"/>
              <a:ext cx="1071562" cy="500062"/>
              <a:chOff x="785786" y="2786058"/>
              <a:chExt cx="1071570" cy="500066"/>
            </a:xfrm>
          </p:grpSpPr>
          <p:sp>
            <p:nvSpPr>
              <p:cNvPr id="6" name="燕尾形 5"/>
              <p:cNvSpPr/>
              <p:nvPr/>
            </p:nvSpPr>
            <p:spPr>
              <a:xfrm>
                <a:off x="785786" y="2786058"/>
                <a:ext cx="1071570" cy="500066"/>
              </a:xfrm>
              <a:prstGeom prst="chevron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latin typeface="黑体" pitchFamily="2" charset="-122"/>
                  <a:ea typeface="黑体" pitchFamily="2" charset="-122"/>
                </a:endParaRPr>
              </a:p>
            </p:txBody>
          </p:sp>
          <p:sp>
            <p:nvSpPr>
              <p:cNvPr id="35847" name="TextBox 11"/>
              <p:cNvSpPr txBox="1">
                <a:spLocks noChangeArrowheads="1"/>
              </p:cNvSpPr>
              <p:nvPr/>
            </p:nvSpPr>
            <p:spPr bwMode="auto">
              <a:xfrm>
                <a:off x="1000100" y="2857496"/>
                <a:ext cx="64294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en-US" dirty="0">
                    <a:latin typeface="黑体" pitchFamily="2" charset="-122"/>
                    <a:ea typeface="黑体" pitchFamily="2" charset="-122"/>
                  </a:rPr>
                  <a:t>输入</a:t>
                </a:r>
              </a:p>
            </p:txBody>
          </p:sp>
        </p:grpSp>
        <p:sp>
          <p:nvSpPr>
            <p:cNvPr id="4" name="右箭头 3"/>
            <p:cNvSpPr/>
            <p:nvPr/>
          </p:nvSpPr>
          <p:spPr>
            <a:xfrm>
              <a:off x="2286000" y="2706707"/>
              <a:ext cx="4143375" cy="1222375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35849" name="TextBox 13"/>
            <p:cNvSpPr txBox="1">
              <a:spLocks noChangeArrowheads="1"/>
            </p:cNvSpPr>
            <p:nvPr/>
          </p:nvSpPr>
          <p:spPr bwMode="auto">
            <a:xfrm>
              <a:off x="3571875" y="3063894"/>
              <a:ext cx="1785938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3200" dirty="0">
                  <a:latin typeface="黑体" pitchFamily="2" charset="-122"/>
                  <a:ea typeface="黑体" pitchFamily="2" charset="-122"/>
                </a:rPr>
                <a:t>流   程</a:t>
              </a:r>
            </a:p>
          </p:txBody>
        </p:sp>
        <p:grpSp>
          <p:nvGrpSpPr>
            <p:cNvPr id="7" name="组合 16"/>
            <p:cNvGrpSpPr>
              <a:grpSpLocks/>
            </p:cNvGrpSpPr>
            <p:nvPr/>
          </p:nvGrpSpPr>
          <p:grpSpPr bwMode="auto">
            <a:xfrm>
              <a:off x="6572250" y="2714644"/>
              <a:ext cx="1798638" cy="1152525"/>
              <a:chOff x="6572264" y="2428868"/>
              <a:chExt cx="1798638" cy="1152525"/>
            </a:xfrm>
          </p:grpSpPr>
          <p:sp>
            <p:nvSpPr>
              <p:cNvPr id="5" name="Freeform 14"/>
              <p:cNvSpPr>
                <a:spLocks/>
              </p:cNvSpPr>
              <p:nvPr/>
            </p:nvSpPr>
            <p:spPr bwMode="auto">
              <a:xfrm>
                <a:off x="6572264" y="2428868"/>
                <a:ext cx="1798638" cy="1152525"/>
              </a:xfrm>
              <a:custGeom>
                <a:avLst/>
                <a:gdLst/>
                <a:ahLst/>
                <a:cxnLst>
                  <a:cxn ang="0">
                    <a:pos x="280" y="0"/>
                  </a:cxn>
                  <a:cxn ang="0">
                    <a:pos x="344" y="128"/>
                  </a:cxn>
                  <a:cxn ang="0">
                    <a:pos x="384" y="56"/>
                  </a:cxn>
                  <a:cxn ang="0">
                    <a:pos x="408" y="136"/>
                  </a:cxn>
                  <a:cxn ang="0">
                    <a:pos x="432" y="88"/>
                  </a:cxn>
                  <a:cxn ang="0">
                    <a:pos x="440" y="128"/>
                  </a:cxn>
                  <a:cxn ang="0">
                    <a:pos x="536" y="8"/>
                  </a:cxn>
                  <a:cxn ang="0">
                    <a:pos x="496" y="160"/>
                  </a:cxn>
                  <a:cxn ang="0">
                    <a:pos x="600" y="88"/>
                  </a:cxn>
                  <a:cxn ang="0">
                    <a:pos x="544" y="176"/>
                  </a:cxn>
                  <a:cxn ang="0">
                    <a:pos x="712" y="104"/>
                  </a:cxn>
                  <a:cxn ang="0">
                    <a:pos x="600" y="200"/>
                  </a:cxn>
                  <a:cxn ang="0">
                    <a:pos x="712" y="176"/>
                  </a:cxn>
                  <a:cxn ang="0">
                    <a:pos x="624" y="232"/>
                  </a:cxn>
                  <a:cxn ang="0">
                    <a:pos x="760" y="216"/>
                  </a:cxn>
                  <a:cxn ang="0">
                    <a:pos x="656" y="288"/>
                  </a:cxn>
                  <a:cxn ang="0">
                    <a:pos x="760" y="288"/>
                  </a:cxn>
                  <a:cxn ang="0">
                    <a:pos x="656" y="320"/>
                  </a:cxn>
                  <a:cxn ang="0">
                    <a:pos x="712" y="328"/>
                  </a:cxn>
                  <a:cxn ang="0">
                    <a:pos x="624" y="336"/>
                  </a:cxn>
                  <a:cxn ang="0">
                    <a:pos x="760" y="400"/>
                  </a:cxn>
                  <a:cxn ang="0">
                    <a:pos x="616" y="376"/>
                  </a:cxn>
                  <a:cxn ang="0">
                    <a:pos x="688" y="432"/>
                  </a:cxn>
                  <a:cxn ang="0">
                    <a:pos x="592" y="416"/>
                  </a:cxn>
                  <a:cxn ang="0">
                    <a:pos x="656" y="472"/>
                  </a:cxn>
                  <a:cxn ang="0">
                    <a:pos x="568" y="456"/>
                  </a:cxn>
                  <a:cxn ang="0">
                    <a:pos x="656" y="568"/>
                  </a:cxn>
                  <a:cxn ang="0">
                    <a:pos x="544" y="488"/>
                  </a:cxn>
                  <a:cxn ang="0">
                    <a:pos x="568" y="592"/>
                  </a:cxn>
                  <a:cxn ang="0">
                    <a:pos x="480" y="520"/>
                  </a:cxn>
                  <a:cxn ang="0">
                    <a:pos x="464" y="632"/>
                  </a:cxn>
                  <a:cxn ang="0">
                    <a:pos x="408" y="504"/>
                  </a:cxn>
                  <a:cxn ang="0">
                    <a:pos x="384" y="552"/>
                  </a:cxn>
                  <a:cxn ang="0">
                    <a:pos x="368" y="520"/>
                  </a:cxn>
                  <a:cxn ang="0">
                    <a:pos x="296" y="608"/>
                  </a:cxn>
                  <a:cxn ang="0">
                    <a:pos x="320" y="520"/>
                  </a:cxn>
                  <a:cxn ang="0">
                    <a:pos x="280" y="536"/>
                  </a:cxn>
                  <a:cxn ang="0">
                    <a:pos x="296" y="488"/>
                  </a:cxn>
                  <a:cxn ang="0">
                    <a:pos x="232" y="520"/>
                  </a:cxn>
                  <a:cxn ang="0">
                    <a:pos x="240" y="472"/>
                  </a:cxn>
                  <a:cxn ang="0">
                    <a:pos x="152" y="536"/>
                  </a:cxn>
                  <a:cxn ang="0">
                    <a:pos x="208" y="440"/>
                  </a:cxn>
                  <a:cxn ang="0">
                    <a:pos x="152" y="456"/>
                  </a:cxn>
                  <a:cxn ang="0">
                    <a:pos x="176" y="400"/>
                  </a:cxn>
                  <a:cxn ang="0">
                    <a:pos x="48" y="416"/>
                  </a:cxn>
                  <a:cxn ang="0">
                    <a:pos x="152" y="352"/>
                  </a:cxn>
                  <a:cxn ang="0">
                    <a:pos x="96" y="336"/>
                  </a:cxn>
                  <a:cxn ang="0">
                    <a:pos x="176" y="320"/>
                  </a:cxn>
                  <a:cxn ang="0">
                    <a:pos x="0" y="304"/>
                  </a:cxn>
                  <a:cxn ang="0">
                    <a:pos x="160" y="288"/>
                  </a:cxn>
                  <a:cxn ang="0">
                    <a:pos x="96" y="248"/>
                  </a:cxn>
                  <a:cxn ang="0">
                    <a:pos x="216" y="248"/>
                  </a:cxn>
                  <a:cxn ang="0">
                    <a:pos x="96" y="176"/>
                  </a:cxn>
                  <a:cxn ang="0">
                    <a:pos x="224" y="200"/>
                  </a:cxn>
                  <a:cxn ang="0">
                    <a:pos x="128" y="72"/>
                  </a:cxn>
                  <a:cxn ang="0">
                    <a:pos x="264" y="160"/>
                  </a:cxn>
                  <a:cxn ang="0">
                    <a:pos x="240" y="88"/>
                  </a:cxn>
                  <a:cxn ang="0">
                    <a:pos x="296" y="136"/>
                  </a:cxn>
                  <a:cxn ang="0">
                    <a:pos x="280" y="8"/>
                  </a:cxn>
                  <a:cxn ang="0">
                    <a:pos x="280" y="0"/>
                  </a:cxn>
                </a:cxnLst>
                <a:rect l="0" t="0" r="r" b="b"/>
                <a:pathLst>
                  <a:path w="761" h="633">
                    <a:moveTo>
                      <a:pt x="280" y="0"/>
                    </a:moveTo>
                    <a:lnTo>
                      <a:pt x="344" y="128"/>
                    </a:lnTo>
                    <a:lnTo>
                      <a:pt x="384" y="56"/>
                    </a:lnTo>
                    <a:lnTo>
                      <a:pt x="408" y="136"/>
                    </a:lnTo>
                    <a:lnTo>
                      <a:pt x="432" y="88"/>
                    </a:lnTo>
                    <a:lnTo>
                      <a:pt x="440" y="128"/>
                    </a:lnTo>
                    <a:lnTo>
                      <a:pt x="536" y="8"/>
                    </a:lnTo>
                    <a:lnTo>
                      <a:pt x="496" y="160"/>
                    </a:lnTo>
                    <a:lnTo>
                      <a:pt x="600" y="88"/>
                    </a:lnTo>
                    <a:lnTo>
                      <a:pt x="544" y="176"/>
                    </a:lnTo>
                    <a:lnTo>
                      <a:pt x="712" y="104"/>
                    </a:lnTo>
                    <a:lnTo>
                      <a:pt x="600" y="200"/>
                    </a:lnTo>
                    <a:lnTo>
                      <a:pt x="712" y="176"/>
                    </a:lnTo>
                    <a:lnTo>
                      <a:pt x="624" y="232"/>
                    </a:lnTo>
                    <a:lnTo>
                      <a:pt x="760" y="216"/>
                    </a:lnTo>
                    <a:lnTo>
                      <a:pt x="656" y="288"/>
                    </a:lnTo>
                    <a:lnTo>
                      <a:pt x="760" y="288"/>
                    </a:lnTo>
                    <a:lnTo>
                      <a:pt x="656" y="320"/>
                    </a:lnTo>
                    <a:lnTo>
                      <a:pt x="712" y="328"/>
                    </a:lnTo>
                    <a:lnTo>
                      <a:pt x="624" y="336"/>
                    </a:lnTo>
                    <a:lnTo>
                      <a:pt x="760" y="400"/>
                    </a:lnTo>
                    <a:lnTo>
                      <a:pt x="616" y="376"/>
                    </a:lnTo>
                    <a:lnTo>
                      <a:pt x="688" y="432"/>
                    </a:lnTo>
                    <a:lnTo>
                      <a:pt x="592" y="416"/>
                    </a:lnTo>
                    <a:lnTo>
                      <a:pt x="656" y="472"/>
                    </a:lnTo>
                    <a:lnTo>
                      <a:pt x="568" y="456"/>
                    </a:lnTo>
                    <a:lnTo>
                      <a:pt x="656" y="568"/>
                    </a:lnTo>
                    <a:lnTo>
                      <a:pt x="544" y="488"/>
                    </a:lnTo>
                    <a:lnTo>
                      <a:pt x="568" y="592"/>
                    </a:lnTo>
                    <a:lnTo>
                      <a:pt x="480" y="520"/>
                    </a:lnTo>
                    <a:lnTo>
                      <a:pt x="464" y="632"/>
                    </a:lnTo>
                    <a:lnTo>
                      <a:pt x="408" y="504"/>
                    </a:lnTo>
                    <a:lnTo>
                      <a:pt x="384" y="552"/>
                    </a:lnTo>
                    <a:lnTo>
                      <a:pt x="368" y="520"/>
                    </a:lnTo>
                    <a:lnTo>
                      <a:pt x="296" y="608"/>
                    </a:lnTo>
                    <a:lnTo>
                      <a:pt x="320" y="520"/>
                    </a:lnTo>
                    <a:lnTo>
                      <a:pt x="280" y="536"/>
                    </a:lnTo>
                    <a:lnTo>
                      <a:pt x="296" y="488"/>
                    </a:lnTo>
                    <a:lnTo>
                      <a:pt x="232" y="520"/>
                    </a:lnTo>
                    <a:lnTo>
                      <a:pt x="240" y="472"/>
                    </a:lnTo>
                    <a:lnTo>
                      <a:pt x="152" y="536"/>
                    </a:lnTo>
                    <a:lnTo>
                      <a:pt x="208" y="440"/>
                    </a:lnTo>
                    <a:lnTo>
                      <a:pt x="152" y="456"/>
                    </a:lnTo>
                    <a:lnTo>
                      <a:pt x="176" y="400"/>
                    </a:lnTo>
                    <a:lnTo>
                      <a:pt x="48" y="416"/>
                    </a:lnTo>
                    <a:lnTo>
                      <a:pt x="152" y="352"/>
                    </a:lnTo>
                    <a:lnTo>
                      <a:pt x="96" y="336"/>
                    </a:lnTo>
                    <a:lnTo>
                      <a:pt x="176" y="320"/>
                    </a:lnTo>
                    <a:lnTo>
                      <a:pt x="0" y="304"/>
                    </a:lnTo>
                    <a:lnTo>
                      <a:pt x="160" y="288"/>
                    </a:lnTo>
                    <a:lnTo>
                      <a:pt x="96" y="248"/>
                    </a:lnTo>
                    <a:lnTo>
                      <a:pt x="216" y="248"/>
                    </a:lnTo>
                    <a:lnTo>
                      <a:pt x="96" y="176"/>
                    </a:lnTo>
                    <a:lnTo>
                      <a:pt x="224" y="200"/>
                    </a:lnTo>
                    <a:lnTo>
                      <a:pt x="128" y="72"/>
                    </a:lnTo>
                    <a:lnTo>
                      <a:pt x="264" y="160"/>
                    </a:lnTo>
                    <a:lnTo>
                      <a:pt x="240" y="88"/>
                    </a:lnTo>
                    <a:lnTo>
                      <a:pt x="296" y="136"/>
                    </a:lnTo>
                    <a:lnTo>
                      <a:pt x="280" y="8"/>
                    </a:lnTo>
                    <a:lnTo>
                      <a:pt x="280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黑体" pitchFamily="2" charset="-122"/>
                  <a:ea typeface="黑体" pitchFamily="2" charset="-122"/>
                </a:endParaRPr>
              </a:p>
            </p:txBody>
          </p:sp>
          <p:sp>
            <p:nvSpPr>
              <p:cNvPr id="35852" name="TextBox 14"/>
              <p:cNvSpPr txBox="1">
                <a:spLocks noChangeArrowheads="1"/>
              </p:cNvSpPr>
              <p:nvPr/>
            </p:nvSpPr>
            <p:spPr bwMode="auto">
              <a:xfrm>
                <a:off x="7000892" y="2714620"/>
                <a:ext cx="100013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2800" dirty="0">
                    <a:latin typeface="黑体" pitchFamily="2" charset="-122"/>
                    <a:ea typeface="黑体" pitchFamily="2" charset="-122"/>
                  </a:rPr>
                  <a:t>目标</a:t>
                </a:r>
              </a:p>
            </p:txBody>
          </p:sp>
        </p:grpSp>
        <p:sp>
          <p:nvSpPr>
            <p:cNvPr id="35856" name="AutoShape 16"/>
            <p:cNvSpPr>
              <a:spLocks noChangeArrowheads="1"/>
            </p:cNvSpPr>
            <p:nvPr/>
          </p:nvSpPr>
          <p:spPr bwMode="auto">
            <a:xfrm>
              <a:off x="466725" y="2490807"/>
              <a:ext cx="7993063" cy="1439862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latin typeface="黑体" pitchFamily="2" charset="-122"/>
                <a:ea typeface="黑体" pitchFamily="2" charset="-122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71472" y="1428736"/>
            <a:ext cx="6643734" cy="52322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二、流程需要用制度加以固化</a:t>
            </a:r>
            <a:endParaRPr lang="zh-CN" altLang="en-US" sz="28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3500437" y="5214957"/>
            <a:ext cx="14287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黑体" pitchFamily="2" charset="-122"/>
                <a:ea typeface="黑体" pitchFamily="2" charset="-122"/>
              </a:rPr>
              <a:t> 制 度</a:t>
            </a:r>
            <a:endParaRPr lang="zh-CN" altLang="en-US" sz="3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1" name="文本占位符 3"/>
          <p:cNvSpPr txBox="1">
            <a:spLocks/>
          </p:cNvSpPr>
          <p:nvPr/>
        </p:nvSpPr>
        <p:spPr>
          <a:xfrm>
            <a:off x="4572000" y="2500306"/>
            <a:ext cx="3929058" cy="32861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Char char="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itchFamily="2" charset="-122"/>
                <a:ea typeface="黑体" pitchFamily="2" charset="-122"/>
                <a:cs typeface="华文楷体"/>
              </a:rPr>
              <a:t>流程用制度固化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u"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itchFamily="2" charset="-122"/>
                <a:ea typeface="黑体" pitchFamily="2" charset="-122"/>
                <a:cs typeface="华文楷体"/>
              </a:rPr>
              <a:t>工作标准统一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u"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itchFamily="2" charset="-122"/>
                <a:ea typeface="黑体" pitchFamily="2" charset="-122"/>
                <a:cs typeface="华文楷体"/>
              </a:rPr>
              <a:t>办事人员迅速掌握工作要点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u"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itchFamily="2" charset="-122"/>
                <a:ea typeface="黑体" pitchFamily="2" charset="-122"/>
                <a:cs typeface="华文楷体"/>
              </a:rPr>
              <a:t>受“人”的影响小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itchFamily="2" charset="-122"/>
              <a:ea typeface="黑体" pitchFamily="2" charset="-122"/>
              <a:cs typeface="华文楷体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u"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itchFamily="2" charset="-122"/>
                <a:ea typeface="黑体" pitchFamily="2" charset="-122"/>
                <a:cs typeface="华文楷体"/>
              </a:rPr>
              <a:t>工作质量稳定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58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dirty="0" smtClean="0"/>
              <a:t>制度和流程的关系</a:t>
            </a:r>
          </a:p>
        </p:txBody>
      </p:sp>
      <p:sp>
        <p:nvSpPr>
          <p:cNvPr id="9" name="矩形 8"/>
          <p:cNvSpPr/>
          <p:nvPr/>
        </p:nvSpPr>
        <p:spPr>
          <a:xfrm>
            <a:off x="3006725" y="4786332"/>
            <a:ext cx="2428875" cy="1357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1" name="上下箭头 10"/>
          <p:cNvSpPr/>
          <p:nvPr/>
        </p:nvSpPr>
        <p:spPr>
          <a:xfrm>
            <a:off x="3856038" y="3714769"/>
            <a:ext cx="571500" cy="928688"/>
          </a:xfrm>
          <a:prstGeom prst="up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2" name="组合 12"/>
          <p:cNvGrpSpPr>
            <a:grpSpLocks/>
          </p:cNvGrpSpPr>
          <p:nvPr/>
        </p:nvGrpSpPr>
        <p:grpSpPr bwMode="auto">
          <a:xfrm>
            <a:off x="785813" y="3071832"/>
            <a:ext cx="1071562" cy="500062"/>
            <a:chOff x="785786" y="2786058"/>
            <a:chExt cx="1071570" cy="500066"/>
          </a:xfrm>
        </p:grpSpPr>
        <p:sp>
          <p:nvSpPr>
            <p:cNvPr id="6" name="燕尾形 5"/>
            <p:cNvSpPr/>
            <p:nvPr/>
          </p:nvSpPr>
          <p:spPr>
            <a:xfrm>
              <a:off x="785786" y="2786058"/>
              <a:ext cx="1071570" cy="500066"/>
            </a:xfrm>
            <a:prstGeom prst="chevro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35847" name="TextBox 11"/>
            <p:cNvSpPr txBox="1">
              <a:spLocks noChangeArrowheads="1"/>
            </p:cNvSpPr>
            <p:nvPr/>
          </p:nvSpPr>
          <p:spPr bwMode="auto">
            <a:xfrm>
              <a:off x="1000100" y="2857496"/>
              <a:ext cx="6429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dirty="0">
                  <a:latin typeface="黑体" pitchFamily="2" charset="-122"/>
                  <a:ea typeface="黑体" pitchFamily="2" charset="-122"/>
                </a:rPr>
                <a:t>输入</a:t>
              </a:r>
            </a:p>
          </p:txBody>
        </p:sp>
      </p:grpSp>
      <p:sp>
        <p:nvSpPr>
          <p:cNvPr id="4" name="右箭头 3"/>
          <p:cNvSpPr/>
          <p:nvPr/>
        </p:nvSpPr>
        <p:spPr>
          <a:xfrm>
            <a:off x="2286000" y="2706707"/>
            <a:ext cx="4143375" cy="122237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5849" name="TextBox 13"/>
          <p:cNvSpPr txBox="1">
            <a:spLocks noChangeArrowheads="1"/>
          </p:cNvSpPr>
          <p:nvPr/>
        </p:nvSpPr>
        <p:spPr bwMode="auto">
          <a:xfrm>
            <a:off x="3571875" y="3063894"/>
            <a:ext cx="17859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流   程</a:t>
            </a:r>
          </a:p>
        </p:txBody>
      </p:sp>
      <p:grpSp>
        <p:nvGrpSpPr>
          <p:cNvPr id="3" name="组合 16"/>
          <p:cNvGrpSpPr>
            <a:grpSpLocks/>
          </p:cNvGrpSpPr>
          <p:nvPr/>
        </p:nvGrpSpPr>
        <p:grpSpPr bwMode="auto">
          <a:xfrm>
            <a:off x="6572250" y="2714644"/>
            <a:ext cx="1798638" cy="1152525"/>
            <a:chOff x="6572264" y="2428868"/>
            <a:chExt cx="1798638" cy="1152525"/>
          </a:xfrm>
        </p:grpSpPr>
        <p:sp>
          <p:nvSpPr>
            <p:cNvPr id="5" name="Freeform 14"/>
            <p:cNvSpPr>
              <a:spLocks/>
            </p:cNvSpPr>
            <p:nvPr/>
          </p:nvSpPr>
          <p:spPr bwMode="auto">
            <a:xfrm>
              <a:off x="6572264" y="2428868"/>
              <a:ext cx="1798638" cy="1152525"/>
            </a:xfrm>
            <a:custGeom>
              <a:avLst/>
              <a:gdLst/>
              <a:ahLst/>
              <a:cxnLst>
                <a:cxn ang="0">
                  <a:pos x="280" y="0"/>
                </a:cxn>
                <a:cxn ang="0">
                  <a:pos x="344" y="128"/>
                </a:cxn>
                <a:cxn ang="0">
                  <a:pos x="384" y="56"/>
                </a:cxn>
                <a:cxn ang="0">
                  <a:pos x="408" y="136"/>
                </a:cxn>
                <a:cxn ang="0">
                  <a:pos x="432" y="88"/>
                </a:cxn>
                <a:cxn ang="0">
                  <a:pos x="440" y="128"/>
                </a:cxn>
                <a:cxn ang="0">
                  <a:pos x="536" y="8"/>
                </a:cxn>
                <a:cxn ang="0">
                  <a:pos x="496" y="160"/>
                </a:cxn>
                <a:cxn ang="0">
                  <a:pos x="600" y="88"/>
                </a:cxn>
                <a:cxn ang="0">
                  <a:pos x="544" y="176"/>
                </a:cxn>
                <a:cxn ang="0">
                  <a:pos x="712" y="104"/>
                </a:cxn>
                <a:cxn ang="0">
                  <a:pos x="600" y="200"/>
                </a:cxn>
                <a:cxn ang="0">
                  <a:pos x="712" y="176"/>
                </a:cxn>
                <a:cxn ang="0">
                  <a:pos x="624" y="232"/>
                </a:cxn>
                <a:cxn ang="0">
                  <a:pos x="760" y="216"/>
                </a:cxn>
                <a:cxn ang="0">
                  <a:pos x="656" y="288"/>
                </a:cxn>
                <a:cxn ang="0">
                  <a:pos x="760" y="288"/>
                </a:cxn>
                <a:cxn ang="0">
                  <a:pos x="656" y="320"/>
                </a:cxn>
                <a:cxn ang="0">
                  <a:pos x="712" y="328"/>
                </a:cxn>
                <a:cxn ang="0">
                  <a:pos x="624" y="336"/>
                </a:cxn>
                <a:cxn ang="0">
                  <a:pos x="760" y="400"/>
                </a:cxn>
                <a:cxn ang="0">
                  <a:pos x="616" y="376"/>
                </a:cxn>
                <a:cxn ang="0">
                  <a:pos x="688" y="432"/>
                </a:cxn>
                <a:cxn ang="0">
                  <a:pos x="592" y="416"/>
                </a:cxn>
                <a:cxn ang="0">
                  <a:pos x="656" y="472"/>
                </a:cxn>
                <a:cxn ang="0">
                  <a:pos x="568" y="456"/>
                </a:cxn>
                <a:cxn ang="0">
                  <a:pos x="656" y="568"/>
                </a:cxn>
                <a:cxn ang="0">
                  <a:pos x="544" y="488"/>
                </a:cxn>
                <a:cxn ang="0">
                  <a:pos x="568" y="592"/>
                </a:cxn>
                <a:cxn ang="0">
                  <a:pos x="480" y="520"/>
                </a:cxn>
                <a:cxn ang="0">
                  <a:pos x="464" y="632"/>
                </a:cxn>
                <a:cxn ang="0">
                  <a:pos x="408" y="504"/>
                </a:cxn>
                <a:cxn ang="0">
                  <a:pos x="384" y="552"/>
                </a:cxn>
                <a:cxn ang="0">
                  <a:pos x="368" y="520"/>
                </a:cxn>
                <a:cxn ang="0">
                  <a:pos x="296" y="608"/>
                </a:cxn>
                <a:cxn ang="0">
                  <a:pos x="320" y="520"/>
                </a:cxn>
                <a:cxn ang="0">
                  <a:pos x="280" y="536"/>
                </a:cxn>
                <a:cxn ang="0">
                  <a:pos x="296" y="488"/>
                </a:cxn>
                <a:cxn ang="0">
                  <a:pos x="232" y="520"/>
                </a:cxn>
                <a:cxn ang="0">
                  <a:pos x="240" y="472"/>
                </a:cxn>
                <a:cxn ang="0">
                  <a:pos x="152" y="536"/>
                </a:cxn>
                <a:cxn ang="0">
                  <a:pos x="208" y="440"/>
                </a:cxn>
                <a:cxn ang="0">
                  <a:pos x="152" y="456"/>
                </a:cxn>
                <a:cxn ang="0">
                  <a:pos x="176" y="400"/>
                </a:cxn>
                <a:cxn ang="0">
                  <a:pos x="48" y="416"/>
                </a:cxn>
                <a:cxn ang="0">
                  <a:pos x="152" y="352"/>
                </a:cxn>
                <a:cxn ang="0">
                  <a:pos x="96" y="336"/>
                </a:cxn>
                <a:cxn ang="0">
                  <a:pos x="176" y="320"/>
                </a:cxn>
                <a:cxn ang="0">
                  <a:pos x="0" y="304"/>
                </a:cxn>
                <a:cxn ang="0">
                  <a:pos x="160" y="288"/>
                </a:cxn>
                <a:cxn ang="0">
                  <a:pos x="96" y="248"/>
                </a:cxn>
                <a:cxn ang="0">
                  <a:pos x="216" y="248"/>
                </a:cxn>
                <a:cxn ang="0">
                  <a:pos x="96" y="176"/>
                </a:cxn>
                <a:cxn ang="0">
                  <a:pos x="224" y="200"/>
                </a:cxn>
                <a:cxn ang="0">
                  <a:pos x="128" y="72"/>
                </a:cxn>
                <a:cxn ang="0">
                  <a:pos x="264" y="160"/>
                </a:cxn>
                <a:cxn ang="0">
                  <a:pos x="240" y="88"/>
                </a:cxn>
                <a:cxn ang="0">
                  <a:pos x="296" y="136"/>
                </a:cxn>
                <a:cxn ang="0">
                  <a:pos x="280" y="8"/>
                </a:cxn>
                <a:cxn ang="0">
                  <a:pos x="280" y="0"/>
                </a:cxn>
              </a:cxnLst>
              <a:rect l="0" t="0" r="r" b="b"/>
              <a:pathLst>
                <a:path w="761" h="633">
                  <a:moveTo>
                    <a:pt x="280" y="0"/>
                  </a:moveTo>
                  <a:lnTo>
                    <a:pt x="344" y="128"/>
                  </a:lnTo>
                  <a:lnTo>
                    <a:pt x="384" y="56"/>
                  </a:lnTo>
                  <a:lnTo>
                    <a:pt x="408" y="136"/>
                  </a:lnTo>
                  <a:lnTo>
                    <a:pt x="432" y="88"/>
                  </a:lnTo>
                  <a:lnTo>
                    <a:pt x="440" y="128"/>
                  </a:lnTo>
                  <a:lnTo>
                    <a:pt x="536" y="8"/>
                  </a:lnTo>
                  <a:lnTo>
                    <a:pt x="496" y="160"/>
                  </a:lnTo>
                  <a:lnTo>
                    <a:pt x="600" y="88"/>
                  </a:lnTo>
                  <a:lnTo>
                    <a:pt x="544" y="176"/>
                  </a:lnTo>
                  <a:lnTo>
                    <a:pt x="712" y="104"/>
                  </a:lnTo>
                  <a:lnTo>
                    <a:pt x="600" y="200"/>
                  </a:lnTo>
                  <a:lnTo>
                    <a:pt x="712" y="176"/>
                  </a:lnTo>
                  <a:lnTo>
                    <a:pt x="624" y="232"/>
                  </a:lnTo>
                  <a:lnTo>
                    <a:pt x="760" y="216"/>
                  </a:lnTo>
                  <a:lnTo>
                    <a:pt x="656" y="288"/>
                  </a:lnTo>
                  <a:lnTo>
                    <a:pt x="760" y="288"/>
                  </a:lnTo>
                  <a:lnTo>
                    <a:pt x="656" y="320"/>
                  </a:lnTo>
                  <a:lnTo>
                    <a:pt x="712" y="328"/>
                  </a:lnTo>
                  <a:lnTo>
                    <a:pt x="624" y="336"/>
                  </a:lnTo>
                  <a:lnTo>
                    <a:pt x="760" y="400"/>
                  </a:lnTo>
                  <a:lnTo>
                    <a:pt x="616" y="376"/>
                  </a:lnTo>
                  <a:lnTo>
                    <a:pt x="688" y="432"/>
                  </a:lnTo>
                  <a:lnTo>
                    <a:pt x="592" y="416"/>
                  </a:lnTo>
                  <a:lnTo>
                    <a:pt x="656" y="472"/>
                  </a:lnTo>
                  <a:lnTo>
                    <a:pt x="568" y="456"/>
                  </a:lnTo>
                  <a:lnTo>
                    <a:pt x="656" y="568"/>
                  </a:lnTo>
                  <a:lnTo>
                    <a:pt x="544" y="488"/>
                  </a:lnTo>
                  <a:lnTo>
                    <a:pt x="568" y="592"/>
                  </a:lnTo>
                  <a:lnTo>
                    <a:pt x="480" y="520"/>
                  </a:lnTo>
                  <a:lnTo>
                    <a:pt x="464" y="632"/>
                  </a:lnTo>
                  <a:lnTo>
                    <a:pt x="408" y="504"/>
                  </a:lnTo>
                  <a:lnTo>
                    <a:pt x="384" y="552"/>
                  </a:lnTo>
                  <a:lnTo>
                    <a:pt x="368" y="520"/>
                  </a:lnTo>
                  <a:lnTo>
                    <a:pt x="296" y="608"/>
                  </a:lnTo>
                  <a:lnTo>
                    <a:pt x="320" y="520"/>
                  </a:lnTo>
                  <a:lnTo>
                    <a:pt x="280" y="536"/>
                  </a:lnTo>
                  <a:lnTo>
                    <a:pt x="296" y="488"/>
                  </a:lnTo>
                  <a:lnTo>
                    <a:pt x="232" y="520"/>
                  </a:lnTo>
                  <a:lnTo>
                    <a:pt x="240" y="472"/>
                  </a:lnTo>
                  <a:lnTo>
                    <a:pt x="152" y="536"/>
                  </a:lnTo>
                  <a:lnTo>
                    <a:pt x="208" y="440"/>
                  </a:lnTo>
                  <a:lnTo>
                    <a:pt x="152" y="456"/>
                  </a:lnTo>
                  <a:lnTo>
                    <a:pt x="176" y="400"/>
                  </a:lnTo>
                  <a:lnTo>
                    <a:pt x="48" y="416"/>
                  </a:lnTo>
                  <a:lnTo>
                    <a:pt x="152" y="352"/>
                  </a:lnTo>
                  <a:lnTo>
                    <a:pt x="96" y="336"/>
                  </a:lnTo>
                  <a:lnTo>
                    <a:pt x="176" y="320"/>
                  </a:lnTo>
                  <a:lnTo>
                    <a:pt x="0" y="304"/>
                  </a:lnTo>
                  <a:lnTo>
                    <a:pt x="160" y="288"/>
                  </a:lnTo>
                  <a:lnTo>
                    <a:pt x="96" y="248"/>
                  </a:lnTo>
                  <a:lnTo>
                    <a:pt x="216" y="248"/>
                  </a:lnTo>
                  <a:lnTo>
                    <a:pt x="96" y="176"/>
                  </a:lnTo>
                  <a:lnTo>
                    <a:pt x="224" y="200"/>
                  </a:lnTo>
                  <a:lnTo>
                    <a:pt x="128" y="72"/>
                  </a:lnTo>
                  <a:lnTo>
                    <a:pt x="264" y="160"/>
                  </a:lnTo>
                  <a:lnTo>
                    <a:pt x="240" y="88"/>
                  </a:lnTo>
                  <a:lnTo>
                    <a:pt x="296" y="136"/>
                  </a:lnTo>
                  <a:lnTo>
                    <a:pt x="280" y="8"/>
                  </a:lnTo>
                  <a:lnTo>
                    <a:pt x="28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35852" name="TextBox 14"/>
            <p:cNvSpPr txBox="1">
              <a:spLocks noChangeArrowheads="1"/>
            </p:cNvSpPr>
            <p:nvPr/>
          </p:nvSpPr>
          <p:spPr bwMode="auto">
            <a:xfrm>
              <a:off x="7000892" y="2714620"/>
              <a:ext cx="100013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800" dirty="0">
                  <a:latin typeface="黑体" pitchFamily="2" charset="-122"/>
                  <a:ea typeface="黑体" pitchFamily="2" charset="-122"/>
                </a:rPr>
                <a:t>目标</a:t>
              </a:r>
            </a:p>
          </p:txBody>
        </p:sp>
      </p:grpSp>
      <p:sp>
        <p:nvSpPr>
          <p:cNvPr id="35854" name="AutoShape 14"/>
          <p:cNvSpPr>
            <a:spLocks noChangeArrowheads="1"/>
          </p:cNvSpPr>
          <p:nvPr/>
        </p:nvSpPr>
        <p:spPr bwMode="auto">
          <a:xfrm>
            <a:off x="1836738" y="3714769"/>
            <a:ext cx="1079500" cy="2376488"/>
          </a:xfrm>
          <a:prstGeom prst="curvedRightArrow">
            <a:avLst>
              <a:gd name="adj1" fmla="val 44029"/>
              <a:gd name="adj2" fmla="val 8805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5855" name="AutoShape 15"/>
          <p:cNvSpPr>
            <a:spLocks noChangeArrowheads="1"/>
          </p:cNvSpPr>
          <p:nvPr/>
        </p:nvSpPr>
        <p:spPr bwMode="auto">
          <a:xfrm rot="10482511">
            <a:off x="5435600" y="3570307"/>
            <a:ext cx="1079500" cy="2376487"/>
          </a:xfrm>
          <a:prstGeom prst="curvedRightArrow">
            <a:avLst>
              <a:gd name="adj1" fmla="val 44029"/>
              <a:gd name="adj2" fmla="val 8805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5856" name="AutoShape 16"/>
          <p:cNvSpPr>
            <a:spLocks noChangeArrowheads="1"/>
          </p:cNvSpPr>
          <p:nvPr/>
        </p:nvSpPr>
        <p:spPr bwMode="auto">
          <a:xfrm>
            <a:off x="466725" y="2490807"/>
            <a:ext cx="7993063" cy="143986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472" y="1428736"/>
            <a:ext cx="6643734" cy="52322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黑体" pitchFamily="2" charset="-122"/>
                <a:ea typeface="黑体" pitchFamily="2" charset="-122"/>
              </a:rPr>
              <a:t>三、制度是流程得以执行的保证</a:t>
            </a: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3500437" y="5214957"/>
            <a:ext cx="14287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黑体" pitchFamily="2" charset="-122"/>
                <a:ea typeface="黑体" pitchFamily="2" charset="-122"/>
              </a:rPr>
              <a:t> 制 度</a:t>
            </a:r>
            <a:endParaRPr lang="zh-CN" altLang="en-US" sz="3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9" name="文本占位符 3"/>
          <p:cNvSpPr txBox="1">
            <a:spLocks/>
          </p:cNvSpPr>
          <p:nvPr/>
        </p:nvSpPr>
        <p:spPr>
          <a:xfrm>
            <a:off x="4857752" y="3500438"/>
            <a:ext cx="3929058" cy="2571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itchFamily="2" charset="-122"/>
                <a:ea typeface="黑体" pitchFamily="2" charset="-122"/>
                <a:cs typeface="华文楷体"/>
              </a:rPr>
              <a:t>制度如果不能被严格执行，流程就会发生偏离，工作的效果就会受到影响。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58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5" grpId="0" animBg="1"/>
      <p:bldP spid="17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dirty="0" smtClean="0"/>
              <a:t>制度和流程的关系</a:t>
            </a:r>
          </a:p>
        </p:txBody>
      </p:sp>
      <p:sp>
        <p:nvSpPr>
          <p:cNvPr id="9" name="矩形 8"/>
          <p:cNvSpPr/>
          <p:nvPr/>
        </p:nvSpPr>
        <p:spPr>
          <a:xfrm>
            <a:off x="3006725" y="4786332"/>
            <a:ext cx="2428875" cy="1357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1" name="上下箭头 10"/>
          <p:cNvSpPr/>
          <p:nvPr/>
        </p:nvSpPr>
        <p:spPr>
          <a:xfrm>
            <a:off x="3856038" y="3714769"/>
            <a:ext cx="571500" cy="928688"/>
          </a:xfrm>
          <a:prstGeom prst="up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2" name="组合 12"/>
          <p:cNvGrpSpPr>
            <a:grpSpLocks/>
          </p:cNvGrpSpPr>
          <p:nvPr/>
        </p:nvGrpSpPr>
        <p:grpSpPr bwMode="auto">
          <a:xfrm>
            <a:off x="785813" y="3071832"/>
            <a:ext cx="1071562" cy="500062"/>
            <a:chOff x="785786" y="2786058"/>
            <a:chExt cx="1071570" cy="500066"/>
          </a:xfrm>
        </p:grpSpPr>
        <p:sp>
          <p:nvSpPr>
            <p:cNvPr id="6" name="燕尾形 5"/>
            <p:cNvSpPr/>
            <p:nvPr/>
          </p:nvSpPr>
          <p:spPr>
            <a:xfrm>
              <a:off x="785786" y="2786058"/>
              <a:ext cx="1071570" cy="500066"/>
            </a:xfrm>
            <a:prstGeom prst="chevro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35847" name="TextBox 11"/>
            <p:cNvSpPr txBox="1">
              <a:spLocks noChangeArrowheads="1"/>
            </p:cNvSpPr>
            <p:nvPr/>
          </p:nvSpPr>
          <p:spPr bwMode="auto">
            <a:xfrm>
              <a:off x="1000100" y="2857496"/>
              <a:ext cx="6429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dirty="0">
                  <a:latin typeface="黑体" pitchFamily="2" charset="-122"/>
                  <a:ea typeface="黑体" pitchFamily="2" charset="-122"/>
                </a:rPr>
                <a:t>输入</a:t>
              </a:r>
            </a:p>
          </p:txBody>
        </p:sp>
      </p:grpSp>
      <p:sp>
        <p:nvSpPr>
          <p:cNvPr id="4" name="右箭头 3"/>
          <p:cNvSpPr/>
          <p:nvPr/>
        </p:nvSpPr>
        <p:spPr>
          <a:xfrm>
            <a:off x="2286000" y="2706707"/>
            <a:ext cx="4143375" cy="122237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5849" name="TextBox 13"/>
          <p:cNvSpPr txBox="1">
            <a:spLocks noChangeArrowheads="1"/>
          </p:cNvSpPr>
          <p:nvPr/>
        </p:nvSpPr>
        <p:spPr bwMode="auto">
          <a:xfrm>
            <a:off x="3571875" y="3063894"/>
            <a:ext cx="17859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流   程</a:t>
            </a:r>
          </a:p>
        </p:txBody>
      </p:sp>
      <p:grpSp>
        <p:nvGrpSpPr>
          <p:cNvPr id="3" name="组合 16"/>
          <p:cNvGrpSpPr>
            <a:grpSpLocks/>
          </p:cNvGrpSpPr>
          <p:nvPr/>
        </p:nvGrpSpPr>
        <p:grpSpPr bwMode="auto">
          <a:xfrm>
            <a:off x="6572250" y="2714644"/>
            <a:ext cx="1798638" cy="1152525"/>
            <a:chOff x="6572264" y="2428868"/>
            <a:chExt cx="1798638" cy="1152525"/>
          </a:xfrm>
        </p:grpSpPr>
        <p:sp>
          <p:nvSpPr>
            <p:cNvPr id="5" name="Freeform 14"/>
            <p:cNvSpPr>
              <a:spLocks/>
            </p:cNvSpPr>
            <p:nvPr/>
          </p:nvSpPr>
          <p:spPr bwMode="auto">
            <a:xfrm>
              <a:off x="6572264" y="2428868"/>
              <a:ext cx="1798638" cy="1152525"/>
            </a:xfrm>
            <a:custGeom>
              <a:avLst/>
              <a:gdLst/>
              <a:ahLst/>
              <a:cxnLst>
                <a:cxn ang="0">
                  <a:pos x="280" y="0"/>
                </a:cxn>
                <a:cxn ang="0">
                  <a:pos x="344" y="128"/>
                </a:cxn>
                <a:cxn ang="0">
                  <a:pos x="384" y="56"/>
                </a:cxn>
                <a:cxn ang="0">
                  <a:pos x="408" y="136"/>
                </a:cxn>
                <a:cxn ang="0">
                  <a:pos x="432" y="88"/>
                </a:cxn>
                <a:cxn ang="0">
                  <a:pos x="440" y="128"/>
                </a:cxn>
                <a:cxn ang="0">
                  <a:pos x="536" y="8"/>
                </a:cxn>
                <a:cxn ang="0">
                  <a:pos x="496" y="160"/>
                </a:cxn>
                <a:cxn ang="0">
                  <a:pos x="600" y="88"/>
                </a:cxn>
                <a:cxn ang="0">
                  <a:pos x="544" y="176"/>
                </a:cxn>
                <a:cxn ang="0">
                  <a:pos x="712" y="104"/>
                </a:cxn>
                <a:cxn ang="0">
                  <a:pos x="600" y="200"/>
                </a:cxn>
                <a:cxn ang="0">
                  <a:pos x="712" y="176"/>
                </a:cxn>
                <a:cxn ang="0">
                  <a:pos x="624" y="232"/>
                </a:cxn>
                <a:cxn ang="0">
                  <a:pos x="760" y="216"/>
                </a:cxn>
                <a:cxn ang="0">
                  <a:pos x="656" y="288"/>
                </a:cxn>
                <a:cxn ang="0">
                  <a:pos x="760" y="288"/>
                </a:cxn>
                <a:cxn ang="0">
                  <a:pos x="656" y="320"/>
                </a:cxn>
                <a:cxn ang="0">
                  <a:pos x="712" y="328"/>
                </a:cxn>
                <a:cxn ang="0">
                  <a:pos x="624" y="336"/>
                </a:cxn>
                <a:cxn ang="0">
                  <a:pos x="760" y="400"/>
                </a:cxn>
                <a:cxn ang="0">
                  <a:pos x="616" y="376"/>
                </a:cxn>
                <a:cxn ang="0">
                  <a:pos x="688" y="432"/>
                </a:cxn>
                <a:cxn ang="0">
                  <a:pos x="592" y="416"/>
                </a:cxn>
                <a:cxn ang="0">
                  <a:pos x="656" y="472"/>
                </a:cxn>
                <a:cxn ang="0">
                  <a:pos x="568" y="456"/>
                </a:cxn>
                <a:cxn ang="0">
                  <a:pos x="656" y="568"/>
                </a:cxn>
                <a:cxn ang="0">
                  <a:pos x="544" y="488"/>
                </a:cxn>
                <a:cxn ang="0">
                  <a:pos x="568" y="592"/>
                </a:cxn>
                <a:cxn ang="0">
                  <a:pos x="480" y="520"/>
                </a:cxn>
                <a:cxn ang="0">
                  <a:pos x="464" y="632"/>
                </a:cxn>
                <a:cxn ang="0">
                  <a:pos x="408" y="504"/>
                </a:cxn>
                <a:cxn ang="0">
                  <a:pos x="384" y="552"/>
                </a:cxn>
                <a:cxn ang="0">
                  <a:pos x="368" y="520"/>
                </a:cxn>
                <a:cxn ang="0">
                  <a:pos x="296" y="608"/>
                </a:cxn>
                <a:cxn ang="0">
                  <a:pos x="320" y="520"/>
                </a:cxn>
                <a:cxn ang="0">
                  <a:pos x="280" y="536"/>
                </a:cxn>
                <a:cxn ang="0">
                  <a:pos x="296" y="488"/>
                </a:cxn>
                <a:cxn ang="0">
                  <a:pos x="232" y="520"/>
                </a:cxn>
                <a:cxn ang="0">
                  <a:pos x="240" y="472"/>
                </a:cxn>
                <a:cxn ang="0">
                  <a:pos x="152" y="536"/>
                </a:cxn>
                <a:cxn ang="0">
                  <a:pos x="208" y="440"/>
                </a:cxn>
                <a:cxn ang="0">
                  <a:pos x="152" y="456"/>
                </a:cxn>
                <a:cxn ang="0">
                  <a:pos x="176" y="400"/>
                </a:cxn>
                <a:cxn ang="0">
                  <a:pos x="48" y="416"/>
                </a:cxn>
                <a:cxn ang="0">
                  <a:pos x="152" y="352"/>
                </a:cxn>
                <a:cxn ang="0">
                  <a:pos x="96" y="336"/>
                </a:cxn>
                <a:cxn ang="0">
                  <a:pos x="176" y="320"/>
                </a:cxn>
                <a:cxn ang="0">
                  <a:pos x="0" y="304"/>
                </a:cxn>
                <a:cxn ang="0">
                  <a:pos x="160" y="288"/>
                </a:cxn>
                <a:cxn ang="0">
                  <a:pos x="96" y="248"/>
                </a:cxn>
                <a:cxn ang="0">
                  <a:pos x="216" y="248"/>
                </a:cxn>
                <a:cxn ang="0">
                  <a:pos x="96" y="176"/>
                </a:cxn>
                <a:cxn ang="0">
                  <a:pos x="224" y="200"/>
                </a:cxn>
                <a:cxn ang="0">
                  <a:pos x="128" y="72"/>
                </a:cxn>
                <a:cxn ang="0">
                  <a:pos x="264" y="160"/>
                </a:cxn>
                <a:cxn ang="0">
                  <a:pos x="240" y="88"/>
                </a:cxn>
                <a:cxn ang="0">
                  <a:pos x="296" y="136"/>
                </a:cxn>
                <a:cxn ang="0">
                  <a:pos x="280" y="8"/>
                </a:cxn>
                <a:cxn ang="0">
                  <a:pos x="280" y="0"/>
                </a:cxn>
              </a:cxnLst>
              <a:rect l="0" t="0" r="r" b="b"/>
              <a:pathLst>
                <a:path w="761" h="633">
                  <a:moveTo>
                    <a:pt x="280" y="0"/>
                  </a:moveTo>
                  <a:lnTo>
                    <a:pt x="344" y="128"/>
                  </a:lnTo>
                  <a:lnTo>
                    <a:pt x="384" y="56"/>
                  </a:lnTo>
                  <a:lnTo>
                    <a:pt x="408" y="136"/>
                  </a:lnTo>
                  <a:lnTo>
                    <a:pt x="432" y="88"/>
                  </a:lnTo>
                  <a:lnTo>
                    <a:pt x="440" y="128"/>
                  </a:lnTo>
                  <a:lnTo>
                    <a:pt x="536" y="8"/>
                  </a:lnTo>
                  <a:lnTo>
                    <a:pt x="496" y="160"/>
                  </a:lnTo>
                  <a:lnTo>
                    <a:pt x="600" y="88"/>
                  </a:lnTo>
                  <a:lnTo>
                    <a:pt x="544" y="176"/>
                  </a:lnTo>
                  <a:lnTo>
                    <a:pt x="712" y="104"/>
                  </a:lnTo>
                  <a:lnTo>
                    <a:pt x="600" y="200"/>
                  </a:lnTo>
                  <a:lnTo>
                    <a:pt x="712" y="176"/>
                  </a:lnTo>
                  <a:lnTo>
                    <a:pt x="624" y="232"/>
                  </a:lnTo>
                  <a:lnTo>
                    <a:pt x="760" y="216"/>
                  </a:lnTo>
                  <a:lnTo>
                    <a:pt x="656" y="288"/>
                  </a:lnTo>
                  <a:lnTo>
                    <a:pt x="760" y="288"/>
                  </a:lnTo>
                  <a:lnTo>
                    <a:pt x="656" y="320"/>
                  </a:lnTo>
                  <a:lnTo>
                    <a:pt x="712" y="328"/>
                  </a:lnTo>
                  <a:lnTo>
                    <a:pt x="624" y="336"/>
                  </a:lnTo>
                  <a:lnTo>
                    <a:pt x="760" y="400"/>
                  </a:lnTo>
                  <a:lnTo>
                    <a:pt x="616" y="376"/>
                  </a:lnTo>
                  <a:lnTo>
                    <a:pt x="688" y="432"/>
                  </a:lnTo>
                  <a:lnTo>
                    <a:pt x="592" y="416"/>
                  </a:lnTo>
                  <a:lnTo>
                    <a:pt x="656" y="472"/>
                  </a:lnTo>
                  <a:lnTo>
                    <a:pt x="568" y="456"/>
                  </a:lnTo>
                  <a:lnTo>
                    <a:pt x="656" y="568"/>
                  </a:lnTo>
                  <a:lnTo>
                    <a:pt x="544" y="488"/>
                  </a:lnTo>
                  <a:lnTo>
                    <a:pt x="568" y="592"/>
                  </a:lnTo>
                  <a:lnTo>
                    <a:pt x="480" y="520"/>
                  </a:lnTo>
                  <a:lnTo>
                    <a:pt x="464" y="632"/>
                  </a:lnTo>
                  <a:lnTo>
                    <a:pt x="408" y="504"/>
                  </a:lnTo>
                  <a:lnTo>
                    <a:pt x="384" y="552"/>
                  </a:lnTo>
                  <a:lnTo>
                    <a:pt x="368" y="520"/>
                  </a:lnTo>
                  <a:lnTo>
                    <a:pt x="296" y="608"/>
                  </a:lnTo>
                  <a:lnTo>
                    <a:pt x="320" y="520"/>
                  </a:lnTo>
                  <a:lnTo>
                    <a:pt x="280" y="536"/>
                  </a:lnTo>
                  <a:lnTo>
                    <a:pt x="296" y="488"/>
                  </a:lnTo>
                  <a:lnTo>
                    <a:pt x="232" y="520"/>
                  </a:lnTo>
                  <a:lnTo>
                    <a:pt x="240" y="472"/>
                  </a:lnTo>
                  <a:lnTo>
                    <a:pt x="152" y="536"/>
                  </a:lnTo>
                  <a:lnTo>
                    <a:pt x="208" y="440"/>
                  </a:lnTo>
                  <a:lnTo>
                    <a:pt x="152" y="456"/>
                  </a:lnTo>
                  <a:lnTo>
                    <a:pt x="176" y="400"/>
                  </a:lnTo>
                  <a:lnTo>
                    <a:pt x="48" y="416"/>
                  </a:lnTo>
                  <a:lnTo>
                    <a:pt x="152" y="352"/>
                  </a:lnTo>
                  <a:lnTo>
                    <a:pt x="96" y="336"/>
                  </a:lnTo>
                  <a:lnTo>
                    <a:pt x="176" y="320"/>
                  </a:lnTo>
                  <a:lnTo>
                    <a:pt x="0" y="304"/>
                  </a:lnTo>
                  <a:lnTo>
                    <a:pt x="160" y="288"/>
                  </a:lnTo>
                  <a:lnTo>
                    <a:pt x="96" y="248"/>
                  </a:lnTo>
                  <a:lnTo>
                    <a:pt x="216" y="248"/>
                  </a:lnTo>
                  <a:lnTo>
                    <a:pt x="96" y="176"/>
                  </a:lnTo>
                  <a:lnTo>
                    <a:pt x="224" y="200"/>
                  </a:lnTo>
                  <a:lnTo>
                    <a:pt x="128" y="72"/>
                  </a:lnTo>
                  <a:lnTo>
                    <a:pt x="264" y="160"/>
                  </a:lnTo>
                  <a:lnTo>
                    <a:pt x="240" y="88"/>
                  </a:lnTo>
                  <a:lnTo>
                    <a:pt x="296" y="136"/>
                  </a:lnTo>
                  <a:lnTo>
                    <a:pt x="280" y="8"/>
                  </a:lnTo>
                  <a:lnTo>
                    <a:pt x="28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35852" name="TextBox 14"/>
            <p:cNvSpPr txBox="1">
              <a:spLocks noChangeArrowheads="1"/>
            </p:cNvSpPr>
            <p:nvPr/>
          </p:nvSpPr>
          <p:spPr bwMode="auto">
            <a:xfrm>
              <a:off x="7000892" y="2714620"/>
              <a:ext cx="100013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800" dirty="0">
                  <a:latin typeface="黑体" pitchFamily="2" charset="-122"/>
                  <a:ea typeface="黑体" pitchFamily="2" charset="-122"/>
                </a:rPr>
                <a:t>目标</a:t>
              </a:r>
            </a:p>
          </p:txBody>
        </p:sp>
      </p:grpSp>
      <p:sp>
        <p:nvSpPr>
          <p:cNvPr id="35854" name="AutoShape 14"/>
          <p:cNvSpPr>
            <a:spLocks noChangeArrowheads="1"/>
          </p:cNvSpPr>
          <p:nvPr/>
        </p:nvSpPr>
        <p:spPr bwMode="auto">
          <a:xfrm>
            <a:off x="1836738" y="3714769"/>
            <a:ext cx="1079500" cy="2376488"/>
          </a:xfrm>
          <a:prstGeom prst="curvedRightArrow">
            <a:avLst>
              <a:gd name="adj1" fmla="val 44029"/>
              <a:gd name="adj2" fmla="val 8805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5855" name="AutoShape 15"/>
          <p:cNvSpPr>
            <a:spLocks noChangeArrowheads="1"/>
          </p:cNvSpPr>
          <p:nvPr/>
        </p:nvSpPr>
        <p:spPr bwMode="auto">
          <a:xfrm rot="10482511">
            <a:off x="5435600" y="3570307"/>
            <a:ext cx="1079500" cy="2376487"/>
          </a:xfrm>
          <a:prstGeom prst="curvedRightArrow">
            <a:avLst>
              <a:gd name="adj1" fmla="val 44029"/>
              <a:gd name="adj2" fmla="val 8805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5856" name="AutoShape 16"/>
          <p:cNvSpPr>
            <a:spLocks noChangeArrowheads="1"/>
          </p:cNvSpPr>
          <p:nvPr/>
        </p:nvSpPr>
        <p:spPr bwMode="auto">
          <a:xfrm>
            <a:off x="466725" y="2490807"/>
            <a:ext cx="7993063" cy="1439862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472" y="1428736"/>
            <a:ext cx="6643734" cy="52322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四、流程和制度需要建立“联动”机制</a:t>
            </a:r>
            <a:endParaRPr lang="zh-CN" altLang="en-US" sz="2800" b="1" dirty="0"/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3500437" y="5214957"/>
            <a:ext cx="14287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黑体" pitchFamily="2" charset="-122"/>
                <a:ea typeface="黑体" pitchFamily="2" charset="-122"/>
              </a:rPr>
              <a:t> 制 度</a:t>
            </a:r>
            <a:endParaRPr lang="zh-CN" altLang="en-US" sz="3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8" name="文本占位符 3"/>
          <p:cNvSpPr txBox="1">
            <a:spLocks/>
          </p:cNvSpPr>
          <p:nvPr/>
        </p:nvSpPr>
        <p:spPr>
          <a:xfrm>
            <a:off x="4572000" y="3071810"/>
            <a:ext cx="4143404" cy="2571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itchFamily="2" charset="-122"/>
                <a:ea typeface="黑体" pitchFamily="2" charset="-122"/>
                <a:cs typeface="华文楷体"/>
              </a:rPr>
              <a:t>流程调整，则相应的制度也需要及时修订，制度发生变化，则相关流程也需要及时调整。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目  录</a:t>
            </a:r>
          </a:p>
        </p:txBody>
      </p:sp>
      <p:graphicFrame>
        <p:nvGraphicFramePr>
          <p:cNvPr id="10" name="内容占位符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5" descr="Unbenannt-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6710" y="4643446"/>
            <a:ext cx="714380" cy="832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1"/>
          <p:cNvSpPr>
            <a:spLocks noChangeArrowheads="1"/>
          </p:cNvSpPr>
          <p:nvPr/>
        </p:nvSpPr>
        <p:spPr bwMode="auto">
          <a:xfrm>
            <a:off x="571472" y="1785926"/>
            <a:ext cx="7286676" cy="714380"/>
          </a:xfrm>
          <a:prstGeom prst="roundRect">
            <a:avLst>
              <a:gd name="adj" fmla="val 23587"/>
            </a:avLst>
          </a:prstGeom>
          <a:solidFill>
            <a:schemeClr val="bg1"/>
          </a:solidFill>
          <a:ln w="19050">
            <a:solidFill>
              <a:schemeClr val="bg2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altLang="zh-CN" sz="2800" dirty="0">
              <a:latin typeface="Verdana" pitchFamily="34" charset="0"/>
              <a:ea typeface="宋体" charset="-122"/>
            </a:endParaRPr>
          </a:p>
        </p:txBody>
      </p:sp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容易出现的问题</a:t>
            </a:r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642910" y="1785926"/>
            <a:ext cx="7286676" cy="714380"/>
          </a:xfrm>
          <a:prstGeom prst="roundRect">
            <a:avLst>
              <a:gd name="adj" fmla="val 23587"/>
            </a:avLst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Wingdings" pitchFamily="2" charset="2"/>
              <a:buChar char="p"/>
            </a:pPr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 制度没有准确的反映流程</a:t>
            </a:r>
            <a:endParaRPr lang="en-US" altLang="zh-CN" sz="2800" dirty="0">
              <a:latin typeface="Verdana" pitchFamily="34" charset="0"/>
              <a:ea typeface="宋体" charset="-122"/>
            </a:endParaRP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642910" y="2786058"/>
            <a:ext cx="7286676" cy="714380"/>
          </a:xfrm>
          <a:prstGeom prst="roundRect">
            <a:avLst>
              <a:gd name="adj" fmla="val 23587"/>
            </a:avLst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Wingdings" pitchFamily="2" charset="2"/>
              <a:buChar char="p"/>
            </a:pPr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流程没有以制度的形式固化</a:t>
            </a: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642910" y="3786190"/>
            <a:ext cx="7286676" cy="714380"/>
          </a:xfrm>
          <a:prstGeom prst="roundRect">
            <a:avLst>
              <a:gd name="adj" fmla="val 23587"/>
            </a:avLst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Wingdings" pitchFamily="2" charset="2"/>
              <a:buChar char="p"/>
            </a:pPr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制度执行不力影响流程的实施效果</a:t>
            </a:r>
            <a:endParaRPr lang="en-US" altLang="zh-CN" sz="2800" dirty="0">
              <a:latin typeface="Verdana" pitchFamily="34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案例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：计量器具分级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原在账计量器具</a:t>
            </a:r>
            <a:r>
              <a:rPr lang="en-US" altLang="zh-CN" dirty="0" smtClean="0"/>
              <a:t>2.1</a:t>
            </a:r>
            <a:r>
              <a:rPr lang="zh-CN" altLang="en-US" dirty="0" smtClean="0"/>
              <a:t>万件</a:t>
            </a:r>
            <a:endParaRPr lang="zh-CN" altLang="en-US" dirty="0"/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CN" altLang="en-US" dirty="0" smtClean="0"/>
              <a:t>现在账计量器具</a:t>
            </a:r>
            <a:r>
              <a:rPr lang="en-US" altLang="zh-CN" dirty="0" smtClean="0"/>
              <a:t>1.3</a:t>
            </a:r>
            <a:r>
              <a:rPr lang="zh-CN" altLang="en-US" dirty="0" smtClean="0"/>
              <a:t>万件</a:t>
            </a:r>
            <a:endParaRPr lang="zh-CN" altLang="en-US" dirty="0"/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9" name="组合 8"/>
          <p:cNvGrpSpPr/>
          <p:nvPr/>
        </p:nvGrpSpPr>
        <p:grpSpPr>
          <a:xfrm>
            <a:off x="285720" y="4233885"/>
            <a:ext cx="8572530" cy="2409825"/>
            <a:chOff x="285720" y="4233885"/>
            <a:chExt cx="8572530" cy="2409825"/>
          </a:xfrm>
        </p:grpSpPr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285720" y="4233885"/>
            <a:ext cx="4286250" cy="2409825"/>
          </p:xfrm>
          <a:graphic>
            <a:graphicData uri="http://schemas.openxmlformats.org/presentationml/2006/ole">
              <p:oleObj spid="_x0000_s2050" name="图表" r:id="rId11" imgW="4286402" imgH="2409749" progId="Excel.Chart.8">
                <p:embed/>
              </p:oleObj>
            </a:graphicData>
          </a:graphic>
        </p:graphicFrame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4572000" y="4233885"/>
            <a:ext cx="4286250" cy="2409825"/>
          </p:xfrm>
          <a:graphic>
            <a:graphicData uri="http://schemas.openxmlformats.org/presentationml/2006/ole">
              <p:oleObj spid="_x0000_s2051" name="图表" r:id="rId12" imgW="4286402" imgH="2409749" progId="Excel.Chart.8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1"/>
          <p:cNvSpPr>
            <a:spLocks noChangeArrowheads="1"/>
          </p:cNvSpPr>
          <p:nvPr/>
        </p:nvSpPr>
        <p:spPr bwMode="auto">
          <a:xfrm>
            <a:off x="571472" y="1785926"/>
            <a:ext cx="7286676" cy="714380"/>
          </a:xfrm>
          <a:prstGeom prst="roundRect">
            <a:avLst>
              <a:gd name="adj" fmla="val 23587"/>
            </a:avLst>
          </a:prstGeom>
          <a:solidFill>
            <a:schemeClr val="bg1"/>
          </a:solidFill>
          <a:ln w="19050">
            <a:solidFill>
              <a:schemeClr val="bg2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altLang="zh-CN" sz="2800" dirty="0">
              <a:latin typeface="Verdana" pitchFamily="34" charset="0"/>
              <a:ea typeface="宋体" charset="-122"/>
            </a:endParaRPr>
          </a:p>
        </p:txBody>
      </p:sp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容易出现的问题</a:t>
            </a:r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642910" y="1785926"/>
            <a:ext cx="7286676" cy="714380"/>
          </a:xfrm>
          <a:prstGeom prst="roundRect">
            <a:avLst>
              <a:gd name="adj" fmla="val 23587"/>
            </a:avLst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Wingdings" pitchFamily="2" charset="2"/>
              <a:buChar char="p"/>
            </a:pPr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 制度没有准确的反映流程</a:t>
            </a:r>
            <a:endParaRPr lang="en-US" altLang="zh-CN" sz="2800" dirty="0">
              <a:latin typeface="Verdana" pitchFamily="34" charset="0"/>
              <a:ea typeface="宋体" charset="-122"/>
            </a:endParaRP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642910" y="2786058"/>
            <a:ext cx="7286676" cy="714380"/>
          </a:xfrm>
          <a:prstGeom prst="roundRect">
            <a:avLst>
              <a:gd name="adj" fmla="val 23587"/>
            </a:avLst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Wingdings" pitchFamily="2" charset="2"/>
              <a:buChar char="p"/>
            </a:pPr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流程没有以制度的形式固化</a:t>
            </a: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642910" y="3786190"/>
            <a:ext cx="7286676" cy="714380"/>
          </a:xfrm>
          <a:prstGeom prst="roundRect">
            <a:avLst>
              <a:gd name="adj" fmla="val 23587"/>
            </a:avLst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Wingdings" pitchFamily="2" charset="2"/>
              <a:buChar char="p"/>
            </a:pPr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制度执行不力影响流程的实施效果</a:t>
            </a:r>
            <a:endParaRPr lang="en-US" altLang="zh-CN" sz="2800" dirty="0">
              <a:latin typeface="Verdana" pitchFamily="34" charset="0"/>
              <a:ea typeface="宋体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357290" y="2714619"/>
            <a:ext cx="5214974" cy="3000397"/>
            <a:chOff x="4214810" y="486647"/>
            <a:chExt cx="4286280" cy="2156535"/>
          </a:xfrm>
        </p:grpSpPr>
        <p:sp>
          <p:nvSpPr>
            <p:cNvPr id="8" name="圆角矩形 7"/>
            <p:cNvSpPr/>
            <p:nvPr/>
          </p:nvSpPr>
          <p:spPr>
            <a:xfrm>
              <a:off x="4214810" y="486647"/>
              <a:ext cx="4286280" cy="215653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圆角矩形 4"/>
            <p:cNvSpPr/>
            <p:nvPr/>
          </p:nvSpPr>
          <p:spPr>
            <a:xfrm>
              <a:off x="4332242" y="692031"/>
              <a:ext cx="4143404" cy="1745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1" algn="just">
                <a:lnSpc>
                  <a:spcPct val="150000"/>
                </a:lnSpc>
                <a:buFont typeface="Wingdings" pitchFamily="2" charset="2"/>
                <a:buChar char="p"/>
              </a:pPr>
              <a:r>
                <a:rPr lang="zh-CN" altLang="en-US" sz="2800" dirty="0" smtClean="0">
                  <a:solidFill>
                    <a:srgbClr val="FFFF00"/>
                  </a:solidFill>
                  <a:latin typeface="黑体" pitchFamily="2" charset="-122"/>
                  <a:ea typeface="黑体" pitchFamily="2" charset="-122"/>
                  <a:cs typeface="Arial" pitchFamily="34" charset="0"/>
                </a:rPr>
                <a:t> 完善制度的发布流程</a:t>
              </a:r>
              <a:endParaRPr lang="en-US" altLang="zh-CN" sz="28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  <a:cs typeface="Arial" pitchFamily="34" charset="0"/>
              </a:endParaRPr>
            </a:p>
            <a:p>
              <a:pPr lvl="1" algn="just"/>
              <a:r>
                <a:rPr lang="zh-CN" altLang="en-US" sz="2800" dirty="0" smtClean="0">
                  <a:latin typeface="黑体" pitchFamily="2" charset="-122"/>
                  <a:ea typeface="黑体" pitchFamily="2" charset="-122"/>
                </a:rPr>
                <a:t>   明确制度的管理部门</a:t>
              </a:r>
            </a:p>
            <a:p>
              <a:pPr lvl="1" algn="just"/>
              <a:r>
                <a:rPr lang="zh-CN" altLang="en-US" sz="2800" dirty="0" smtClean="0">
                  <a:latin typeface="黑体" pitchFamily="2" charset="-122"/>
                  <a:ea typeface="黑体" pitchFamily="2" charset="-122"/>
                </a:rPr>
                <a:t>   制度发布前的审查</a:t>
              </a:r>
            </a:p>
            <a:p>
              <a:pPr lvl="1" algn="just"/>
              <a:r>
                <a:rPr lang="zh-CN" altLang="en-US" sz="2800" dirty="0" smtClean="0">
                  <a:latin typeface="黑体" pitchFamily="2" charset="-122"/>
                  <a:ea typeface="黑体" pitchFamily="2" charset="-122"/>
                </a:rPr>
                <a:t>   尊重“惯例”和“经验</a:t>
              </a:r>
              <a:endParaRPr lang="zh-CN" altLang="en-US" sz="28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容易出现的问题</a:t>
            </a:r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642910" y="1785926"/>
            <a:ext cx="7286676" cy="714380"/>
          </a:xfrm>
          <a:prstGeom prst="roundRect">
            <a:avLst>
              <a:gd name="adj" fmla="val 23587"/>
            </a:avLst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Wingdings" pitchFamily="2" charset="2"/>
              <a:buChar char="p"/>
            </a:pPr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 制度没有准确的反映流程</a:t>
            </a:r>
            <a:endParaRPr lang="en-US" altLang="zh-CN" sz="2800" dirty="0">
              <a:latin typeface="Verdana" pitchFamily="34" charset="0"/>
              <a:ea typeface="宋体" charset="-122"/>
            </a:endParaRP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642910" y="2786058"/>
            <a:ext cx="7286676" cy="714380"/>
          </a:xfrm>
          <a:prstGeom prst="roundRect">
            <a:avLst>
              <a:gd name="adj" fmla="val 23587"/>
            </a:avLst>
          </a:prstGeom>
          <a:solidFill>
            <a:schemeClr val="bg1"/>
          </a:solidFill>
          <a:ln w="19050">
            <a:solidFill>
              <a:schemeClr val="bg2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Wingdings" pitchFamily="2" charset="2"/>
              <a:buChar char="p"/>
            </a:pPr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流程没有以制度的形式固化</a:t>
            </a: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642910" y="3786190"/>
            <a:ext cx="7286676" cy="714380"/>
          </a:xfrm>
          <a:prstGeom prst="roundRect">
            <a:avLst>
              <a:gd name="adj" fmla="val 23587"/>
            </a:avLst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Wingdings" pitchFamily="2" charset="2"/>
              <a:buChar char="p"/>
            </a:pPr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制度执行不力影响流程的实施效果</a:t>
            </a:r>
            <a:endParaRPr lang="en-US" altLang="zh-CN" sz="2800" dirty="0">
              <a:latin typeface="Verdana" pitchFamily="34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图片 69" descr="20088301411385199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660" y="2928934"/>
            <a:ext cx="1928826" cy="1928826"/>
          </a:xfrm>
          <a:prstGeom prst="rect">
            <a:avLst/>
          </a:prstGeom>
        </p:spPr>
      </p:pic>
      <p:grpSp>
        <p:nvGrpSpPr>
          <p:cNvPr id="71" name="组合 70"/>
          <p:cNvGrpSpPr/>
          <p:nvPr/>
        </p:nvGrpSpPr>
        <p:grpSpPr>
          <a:xfrm>
            <a:off x="357158" y="1428736"/>
            <a:ext cx="8501122" cy="2000264"/>
            <a:chOff x="357158" y="1428736"/>
            <a:chExt cx="8501122" cy="2000264"/>
          </a:xfrm>
        </p:grpSpPr>
        <p:grpSp>
          <p:nvGrpSpPr>
            <p:cNvPr id="2" name="组合 40"/>
            <p:cNvGrpSpPr/>
            <p:nvPr/>
          </p:nvGrpSpPr>
          <p:grpSpPr>
            <a:xfrm>
              <a:off x="357158" y="1473719"/>
              <a:ext cx="1928826" cy="1955281"/>
              <a:chOff x="357158" y="4116925"/>
              <a:chExt cx="2000264" cy="1955281"/>
            </a:xfrm>
          </p:grpSpPr>
          <p:sp>
            <p:nvSpPr>
              <p:cNvPr id="8" name="AutoShape 16"/>
              <p:cNvSpPr>
                <a:spLocks noChangeArrowheads="1"/>
              </p:cNvSpPr>
              <p:nvPr/>
            </p:nvSpPr>
            <p:spPr bwMode="auto">
              <a:xfrm>
                <a:off x="357158" y="4299588"/>
                <a:ext cx="2000264" cy="1772618"/>
              </a:xfrm>
              <a:prstGeom prst="roundRect">
                <a:avLst>
                  <a:gd name="adj" fmla="val 4690"/>
                </a:avLst>
              </a:prstGeom>
              <a:ln w="38100"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zh-CN" altLang="en-US">
                  <a:latin typeface="黑体" pitchFamily="2" charset="-122"/>
                  <a:ea typeface="黑体" pitchFamily="2" charset="-122"/>
                </a:endParaRPr>
              </a:p>
            </p:txBody>
          </p:sp>
          <p:sp>
            <p:nvSpPr>
              <p:cNvPr id="9" name="AutoShape 17"/>
              <p:cNvSpPr>
                <a:spLocks noChangeArrowheads="1"/>
              </p:cNvSpPr>
              <p:nvPr/>
            </p:nvSpPr>
            <p:spPr bwMode="gray">
              <a:xfrm>
                <a:off x="715934" y="4143380"/>
                <a:ext cx="1355736" cy="285752"/>
              </a:xfrm>
              <a:prstGeom prst="roundRect">
                <a:avLst>
                  <a:gd name="adj" fmla="val 50000"/>
                </a:avLst>
              </a:prstGeom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zh-CN" altLang="en-US">
                  <a:latin typeface="黑体" pitchFamily="2" charset="-122"/>
                  <a:ea typeface="黑体" pitchFamily="2" charset="-122"/>
                </a:endParaRPr>
              </a:p>
            </p:txBody>
          </p:sp>
          <p:sp>
            <p:nvSpPr>
              <p:cNvPr id="10" name="AutoShape 18"/>
              <p:cNvSpPr>
                <a:spLocks noChangeArrowheads="1"/>
              </p:cNvSpPr>
              <p:nvPr/>
            </p:nvSpPr>
            <p:spPr bwMode="auto">
              <a:xfrm flipH="1">
                <a:off x="1928794" y="4227122"/>
                <a:ext cx="71438" cy="146542"/>
              </a:xfrm>
              <a:prstGeom prst="octagon">
                <a:avLst>
                  <a:gd name="adj" fmla="val 29287"/>
                </a:avLst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zh-CN" altLang="en-US">
                  <a:latin typeface="黑体" pitchFamily="2" charset="-122"/>
                  <a:ea typeface="黑体" pitchFamily="2" charset="-122"/>
                </a:endParaRPr>
              </a:p>
            </p:txBody>
          </p:sp>
          <p:sp>
            <p:nvSpPr>
              <p:cNvPr id="11" name="AutoShape 19"/>
              <p:cNvSpPr>
                <a:spLocks noChangeArrowheads="1"/>
              </p:cNvSpPr>
              <p:nvPr/>
            </p:nvSpPr>
            <p:spPr bwMode="auto">
              <a:xfrm flipH="1">
                <a:off x="784199" y="4227122"/>
                <a:ext cx="73025" cy="146542"/>
              </a:xfrm>
              <a:prstGeom prst="octagon">
                <a:avLst>
                  <a:gd name="adj" fmla="val 29287"/>
                </a:avLst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zh-CN" altLang="en-US">
                  <a:latin typeface="黑体" pitchFamily="2" charset="-122"/>
                  <a:ea typeface="黑体" pitchFamily="2" charset="-122"/>
                </a:endParaRPr>
              </a:p>
            </p:txBody>
          </p:sp>
          <p:sp>
            <p:nvSpPr>
              <p:cNvPr id="12" name="Text Box 20"/>
              <p:cNvSpPr txBox="1">
                <a:spLocks noChangeArrowheads="1"/>
              </p:cNvSpPr>
              <p:nvPr/>
            </p:nvSpPr>
            <p:spPr bwMode="gray">
              <a:xfrm>
                <a:off x="1000100" y="4116925"/>
                <a:ext cx="800219" cy="338554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zh-CN" altLang="en-US" sz="1600" dirty="0" smtClean="0">
                    <a:solidFill>
                      <a:schemeClr val="bg1"/>
                    </a:solidFill>
                    <a:latin typeface="黑体" pitchFamily="2" charset="-122"/>
                    <a:ea typeface="黑体" pitchFamily="2" charset="-122"/>
                  </a:rPr>
                  <a:t>科技处</a:t>
                </a:r>
                <a:endParaRPr lang="en-US" altLang="zh-CN" sz="1600" dirty="0">
                  <a:solidFill>
                    <a:schemeClr val="bg1"/>
                  </a:solidFill>
                  <a:latin typeface="黑体" pitchFamily="2" charset="-122"/>
                  <a:ea typeface="黑体" pitchFamily="2" charset="-122"/>
                </a:endParaRPr>
              </a:p>
            </p:txBody>
          </p:sp>
          <p:sp>
            <p:nvSpPr>
              <p:cNvPr id="13" name="Text Box 21"/>
              <p:cNvSpPr txBox="1">
                <a:spLocks noChangeArrowheads="1"/>
              </p:cNvSpPr>
              <p:nvPr/>
            </p:nvSpPr>
            <p:spPr bwMode="auto">
              <a:xfrm>
                <a:off x="576234" y="4563685"/>
                <a:ext cx="1423998" cy="923330"/>
              </a:xfrm>
              <a:prstGeom prst="rect">
                <a:avLst/>
              </a:prstGeom>
              <a:ln>
                <a:noFill/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eaLnBrk="0" hangingPunct="0"/>
                <a:r>
                  <a:rPr lang="zh-CN" altLang="en-US" dirty="0" smtClean="0">
                    <a:latin typeface="黑体" pitchFamily="2" charset="-122"/>
                    <a:ea typeface="黑体" pitchFamily="2" charset="-122"/>
                  </a:rPr>
                  <a:t>大型仪器</a:t>
                </a:r>
                <a:endParaRPr lang="en-US" altLang="zh-CN" dirty="0" smtClean="0">
                  <a:latin typeface="黑体" pitchFamily="2" charset="-122"/>
                  <a:ea typeface="黑体" pitchFamily="2" charset="-122"/>
                </a:endParaRPr>
              </a:p>
              <a:p>
                <a:pPr eaLnBrk="0" hangingPunct="0"/>
                <a:r>
                  <a:rPr lang="zh-CN" altLang="en-US" dirty="0" smtClean="0">
                    <a:latin typeface="黑体" pitchFamily="2" charset="-122"/>
                    <a:ea typeface="黑体" pitchFamily="2" charset="-122"/>
                  </a:rPr>
                  <a:t>进口合同</a:t>
                </a:r>
                <a:endParaRPr lang="en-US" altLang="zh-CN" dirty="0" smtClean="0">
                  <a:latin typeface="黑体" pitchFamily="2" charset="-122"/>
                  <a:ea typeface="黑体" pitchFamily="2" charset="-122"/>
                </a:endParaRPr>
              </a:p>
              <a:p>
                <a:pPr eaLnBrk="0" hangingPunct="0"/>
                <a:r>
                  <a:rPr lang="zh-CN" altLang="en-US" dirty="0" smtClean="0">
                    <a:solidFill>
                      <a:srgbClr val="000000"/>
                    </a:solidFill>
                    <a:latin typeface="黑体" pitchFamily="2" charset="-122"/>
                    <a:ea typeface="黑体" pitchFamily="2" charset="-122"/>
                  </a:rPr>
                  <a:t>科技合同</a:t>
                </a:r>
                <a:endParaRPr lang="en-US" altLang="zh-CN" dirty="0">
                  <a:solidFill>
                    <a:srgbClr val="000000"/>
                  </a:solidFill>
                  <a:latin typeface="黑体" pitchFamily="2" charset="-122"/>
                  <a:ea typeface="黑体" pitchFamily="2" charset="-122"/>
                </a:endParaRPr>
              </a:p>
            </p:txBody>
          </p:sp>
        </p:grpSp>
        <p:grpSp>
          <p:nvGrpSpPr>
            <p:cNvPr id="3" name="组合 39"/>
            <p:cNvGrpSpPr/>
            <p:nvPr/>
          </p:nvGrpSpPr>
          <p:grpSpPr>
            <a:xfrm>
              <a:off x="2571737" y="1447371"/>
              <a:ext cx="1928825" cy="1981629"/>
              <a:chOff x="2643174" y="4090577"/>
              <a:chExt cx="2009773" cy="1981629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auto">
              <a:xfrm>
                <a:off x="2643174" y="4286256"/>
                <a:ext cx="2009773" cy="1785950"/>
              </a:xfrm>
              <a:prstGeom prst="roundRect">
                <a:avLst>
                  <a:gd name="adj" fmla="val 4690"/>
                </a:avLst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>
                  <a:latin typeface="黑体" pitchFamily="2" charset="-122"/>
                  <a:ea typeface="黑体" pitchFamily="2" charset="-122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2928926" y="4143379"/>
                <a:ext cx="1382707" cy="28575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>
                  <a:latin typeface="黑体" pitchFamily="2" charset="-122"/>
                  <a:ea typeface="黑体" pitchFamily="2" charset="-122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auto">
              <a:xfrm flipH="1">
                <a:off x="4143372" y="4233873"/>
                <a:ext cx="73025" cy="144463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>
                  <a:latin typeface="黑体" pitchFamily="2" charset="-122"/>
                  <a:ea typeface="黑体" pitchFamily="2" charset="-122"/>
                </a:endParaRPr>
              </a:p>
            </p:txBody>
          </p:sp>
          <p:sp>
            <p:nvSpPr>
              <p:cNvPr id="18" name="AutoShape 7"/>
              <p:cNvSpPr>
                <a:spLocks noChangeArrowheads="1"/>
              </p:cNvSpPr>
              <p:nvPr/>
            </p:nvSpPr>
            <p:spPr bwMode="auto">
              <a:xfrm flipH="1">
                <a:off x="3071802" y="4224348"/>
                <a:ext cx="71438" cy="144463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>
                  <a:latin typeface="黑体" pitchFamily="2" charset="-122"/>
                  <a:ea typeface="黑体" pitchFamily="2" charset="-122"/>
                </a:endParaRPr>
              </a:p>
            </p:txBody>
          </p:sp>
          <p:sp>
            <p:nvSpPr>
              <p:cNvPr id="19" name="Text Box 13"/>
              <p:cNvSpPr txBox="1">
                <a:spLocks noChangeArrowheads="1"/>
              </p:cNvSpPr>
              <p:nvPr/>
            </p:nvSpPr>
            <p:spPr bwMode="gray">
              <a:xfrm>
                <a:off x="3214678" y="4090577"/>
                <a:ext cx="774571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zh-CN" altLang="en-US" sz="1600" dirty="0" smtClean="0">
                    <a:solidFill>
                      <a:schemeClr val="bg1"/>
                    </a:solidFill>
                    <a:latin typeface="黑体" pitchFamily="2" charset="-122"/>
                    <a:ea typeface="黑体" pitchFamily="2" charset="-122"/>
                  </a:rPr>
                  <a:t>质量</a:t>
                </a:r>
                <a:r>
                  <a:rPr lang="zh-CN" altLang="en-US" sz="1400" dirty="0" smtClean="0">
                    <a:solidFill>
                      <a:schemeClr val="bg1"/>
                    </a:solidFill>
                    <a:latin typeface="黑体" pitchFamily="2" charset="-122"/>
                    <a:ea typeface="黑体" pitchFamily="2" charset="-122"/>
                  </a:rPr>
                  <a:t>处</a:t>
                </a:r>
                <a:endParaRPr lang="en-US" altLang="zh-CN" sz="1400" dirty="0">
                  <a:solidFill>
                    <a:schemeClr val="bg1"/>
                  </a:solidFill>
                  <a:latin typeface="黑体" pitchFamily="2" charset="-122"/>
                  <a:ea typeface="黑体" pitchFamily="2" charset="-122"/>
                </a:endParaRPr>
              </a:p>
            </p:txBody>
          </p:sp>
          <p:sp>
            <p:nvSpPr>
              <p:cNvPr id="20" name="Text Box 22"/>
              <p:cNvSpPr txBox="1">
                <a:spLocks noChangeArrowheads="1"/>
              </p:cNvSpPr>
              <p:nvPr/>
            </p:nvSpPr>
            <p:spPr bwMode="auto">
              <a:xfrm>
                <a:off x="2724152" y="4568618"/>
                <a:ext cx="1776410" cy="6463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zh-CN" altLang="en-US" dirty="0" smtClean="0">
                    <a:latin typeface="黑体" pitchFamily="2" charset="-122"/>
                    <a:ea typeface="黑体" pitchFamily="2" charset="-122"/>
                  </a:rPr>
                  <a:t>一般设备</a:t>
                </a:r>
                <a:endParaRPr lang="en-US" altLang="zh-CN" dirty="0" smtClean="0">
                  <a:latin typeface="黑体" pitchFamily="2" charset="-122"/>
                  <a:ea typeface="黑体" pitchFamily="2" charset="-122"/>
                </a:endParaRPr>
              </a:p>
              <a:p>
                <a:pPr eaLnBrk="0" hangingPunct="0"/>
                <a:r>
                  <a:rPr lang="zh-CN" altLang="en-US" dirty="0" smtClean="0">
                    <a:latin typeface="黑体" pitchFamily="2" charset="-122"/>
                    <a:ea typeface="黑体" pitchFamily="2" charset="-122"/>
                  </a:rPr>
                  <a:t>原材料采购</a:t>
                </a:r>
                <a:endParaRPr lang="en-US" altLang="zh-CN" dirty="0">
                  <a:solidFill>
                    <a:srgbClr val="000000"/>
                  </a:solidFill>
                  <a:latin typeface="黑体" pitchFamily="2" charset="-122"/>
                  <a:ea typeface="黑体" pitchFamily="2" charset="-122"/>
                </a:endParaRPr>
              </a:p>
            </p:txBody>
          </p:sp>
        </p:grpSp>
        <p:grpSp>
          <p:nvGrpSpPr>
            <p:cNvPr id="4" name="组合 38"/>
            <p:cNvGrpSpPr/>
            <p:nvPr/>
          </p:nvGrpSpPr>
          <p:grpSpPr>
            <a:xfrm>
              <a:off x="4857752" y="1428736"/>
              <a:ext cx="1938335" cy="2000264"/>
              <a:chOff x="4929190" y="4071942"/>
              <a:chExt cx="1938335" cy="2000264"/>
            </a:xfrm>
          </p:grpSpPr>
          <p:sp>
            <p:nvSpPr>
              <p:cNvPr id="24" name="AutoShape 8"/>
              <p:cNvSpPr>
                <a:spLocks noChangeArrowheads="1"/>
              </p:cNvSpPr>
              <p:nvPr/>
            </p:nvSpPr>
            <p:spPr bwMode="auto">
              <a:xfrm>
                <a:off x="4929190" y="4286256"/>
                <a:ext cx="1938335" cy="1785950"/>
              </a:xfrm>
              <a:prstGeom prst="roundRect">
                <a:avLst>
                  <a:gd name="adj" fmla="val 4690"/>
                </a:avLst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>
                  <a:latin typeface="黑体" pitchFamily="2" charset="-122"/>
                  <a:ea typeface="黑体" pitchFamily="2" charset="-122"/>
                </a:endParaRPr>
              </a:p>
            </p:txBody>
          </p:sp>
          <p:sp>
            <p:nvSpPr>
              <p:cNvPr id="25" name="AutoShape 9"/>
              <p:cNvSpPr>
                <a:spLocks noChangeArrowheads="1"/>
              </p:cNvSpPr>
              <p:nvPr/>
            </p:nvSpPr>
            <p:spPr bwMode="gray">
              <a:xfrm>
                <a:off x="5216528" y="4143380"/>
                <a:ext cx="1427174" cy="26828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>
                  <a:latin typeface="黑体" pitchFamily="2" charset="-122"/>
                  <a:ea typeface="黑体" pitchFamily="2" charset="-122"/>
                </a:endParaRPr>
              </a:p>
            </p:txBody>
          </p:sp>
          <p:sp>
            <p:nvSpPr>
              <p:cNvPr id="26" name="AutoShape 10"/>
              <p:cNvSpPr>
                <a:spLocks noChangeArrowheads="1"/>
              </p:cNvSpPr>
              <p:nvPr/>
            </p:nvSpPr>
            <p:spPr bwMode="auto">
              <a:xfrm flipH="1">
                <a:off x="6429388" y="4214819"/>
                <a:ext cx="71438" cy="142875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>
                  <a:latin typeface="黑体" pitchFamily="2" charset="-122"/>
                  <a:ea typeface="黑体" pitchFamily="2" charset="-122"/>
                </a:endParaRPr>
              </a:p>
            </p:txBody>
          </p:sp>
          <p:sp>
            <p:nvSpPr>
              <p:cNvPr id="27" name="AutoShape 11"/>
              <p:cNvSpPr>
                <a:spLocks noChangeArrowheads="1"/>
              </p:cNvSpPr>
              <p:nvPr/>
            </p:nvSpPr>
            <p:spPr bwMode="auto">
              <a:xfrm flipH="1">
                <a:off x="5357818" y="4214819"/>
                <a:ext cx="71438" cy="142875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>
                  <a:latin typeface="黑体" pitchFamily="2" charset="-122"/>
                  <a:ea typeface="黑体" pitchFamily="2" charset="-122"/>
                </a:endParaRPr>
              </a:p>
            </p:txBody>
          </p:sp>
          <p:sp>
            <p:nvSpPr>
              <p:cNvPr id="28" name="Text Box 14"/>
              <p:cNvSpPr txBox="1">
                <a:spLocks noChangeArrowheads="1"/>
              </p:cNvSpPr>
              <p:nvPr/>
            </p:nvSpPr>
            <p:spPr bwMode="gray">
              <a:xfrm>
                <a:off x="5487045" y="4071942"/>
                <a:ext cx="800219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zh-CN" altLang="en-US" sz="1600" dirty="0" smtClean="0">
                    <a:solidFill>
                      <a:srgbClr val="FFFFFF"/>
                    </a:solidFill>
                    <a:latin typeface="黑体" pitchFamily="2" charset="-122"/>
                    <a:ea typeface="黑体" pitchFamily="2" charset="-122"/>
                  </a:rPr>
                  <a:t>综合处</a:t>
                </a:r>
                <a:endParaRPr lang="en-US" altLang="zh-CN" sz="1600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endParaRPr>
              </a:p>
            </p:txBody>
          </p:sp>
          <p:sp>
            <p:nvSpPr>
              <p:cNvPr id="29" name="Text Box 23"/>
              <p:cNvSpPr txBox="1">
                <a:spLocks noChangeArrowheads="1"/>
              </p:cNvSpPr>
              <p:nvPr/>
            </p:nvSpPr>
            <p:spPr bwMode="auto">
              <a:xfrm>
                <a:off x="5086353" y="4559866"/>
                <a:ext cx="1500198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zh-CN" altLang="en-US" dirty="0" smtClean="0">
                    <a:solidFill>
                      <a:srgbClr val="000000"/>
                    </a:solidFill>
                    <a:latin typeface="黑体" pitchFamily="2" charset="-122"/>
                    <a:ea typeface="黑体" pitchFamily="2" charset="-122"/>
                  </a:rPr>
                  <a:t>基建合同</a:t>
                </a:r>
                <a:endParaRPr lang="en-US" altLang="zh-CN" dirty="0">
                  <a:solidFill>
                    <a:srgbClr val="000000"/>
                  </a:solidFill>
                  <a:latin typeface="黑体" pitchFamily="2" charset="-122"/>
                  <a:ea typeface="黑体" pitchFamily="2" charset="-122"/>
                </a:endParaRPr>
              </a:p>
            </p:txBody>
          </p:sp>
        </p:grpSp>
        <p:grpSp>
          <p:nvGrpSpPr>
            <p:cNvPr id="5" name="组合 37"/>
            <p:cNvGrpSpPr/>
            <p:nvPr/>
          </p:nvGrpSpPr>
          <p:grpSpPr>
            <a:xfrm>
              <a:off x="7000892" y="1428736"/>
              <a:ext cx="1857388" cy="2000264"/>
              <a:chOff x="7072330" y="4071942"/>
              <a:chExt cx="1857388" cy="2000264"/>
            </a:xfrm>
          </p:grpSpPr>
          <p:sp>
            <p:nvSpPr>
              <p:cNvPr id="31" name="AutoShape 8"/>
              <p:cNvSpPr>
                <a:spLocks noChangeArrowheads="1"/>
              </p:cNvSpPr>
              <p:nvPr/>
            </p:nvSpPr>
            <p:spPr bwMode="auto">
              <a:xfrm>
                <a:off x="7072330" y="4286256"/>
                <a:ext cx="1857388" cy="1785950"/>
              </a:xfrm>
              <a:prstGeom prst="roundRect">
                <a:avLst>
                  <a:gd name="adj" fmla="val 4690"/>
                </a:avLst>
              </a:prstGeom>
              <a:noFill/>
              <a:ln w="38100">
                <a:solidFill>
                  <a:schemeClr val="accent5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>
                  <a:latin typeface="黑体" pitchFamily="2" charset="-122"/>
                  <a:ea typeface="黑体" pitchFamily="2" charset="-122"/>
                </a:endParaRPr>
              </a:p>
            </p:txBody>
          </p:sp>
          <p:sp>
            <p:nvSpPr>
              <p:cNvPr id="32" name="AutoShape 9"/>
              <p:cNvSpPr>
                <a:spLocks noChangeArrowheads="1"/>
              </p:cNvSpPr>
              <p:nvPr/>
            </p:nvSpPr>
            <p:spPr bwMode="gray">
              <a:xfrm>
                <a:off x="7359668" y="4143380"/>
                <a:ext cx="1284297" cy="268289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>
                  <a:latin typeface="黑体" pitchFamily="2" charset="-122"/>
                  <a:ea typeface="黑体" pitchFamily="2" charset="-122"/>
                </a:endParaRPr>
              </a:p>
            </p:txBody>
          </p:sp>
          <p:sp>
            <p:nvSpPr>
              <p:cNvPr id="33" name="AutoShape 10"/>
              <p:cNvSpPr>
                <a:spLocks noChangeArrowheads="1"/>
              </p:cNvSpPr>
              <p:nvPr/>
            </p:nvSpPr>
            <p:spPr bwMode="auto">
              <a:xfrm flipH="1">
                <a:off x="8429652" y="4160842"/>
                <a:ext cx="71438" cy="142875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>
                  <a:latin typeface="黑体" pitchFamily="2" charset="-122"/>
                  <a:ea typeface="黑体" pitchFamily="2" charset="-122"/>
                </a:endParaRPr>
              </a:p>
            </p:txBody>
          </p:sp>
          <p:sp>
            <p:nvSpPr>
              <p:cNvPr id="34" name="AutoShape 11"/>
              <p:cNvSpPr>
                <a:spLocks noChangeArrowheads="1"/>
              </p:cNvSpPr>
              <p:nvPr/>
            </p:nvSpPr>
            <p:spPr bwMode="auto">
              <a:xfrm flipH="1">
                <a:off x="7462856" y="4160842"/>
                <a:ext cx="71438" cy="142875"/>
              </a:xfrm>
              <a:prstGeom prst="octagon">
                <a:avLst>
                  <a:gd name="adj" fmla="val 29287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>
                  <a:latin typeface="黑体" pitchFamily="2" charset="-122"/>
                  <a:ea typeface="黑体" pitchFamily="2" charset="-122"/>
                </a:endParaRPr>
              </a:p>
            </p:txBody>
          </p:sp>
          <p:sp>
            <p:nvSpPr>
              <p:cNvPr id="35" name="Text Box 14"/>
              <p:cNvSpPr txBox="1">
                <a:spLocks noChangeArrowheads="1"/>
              </p:cNvSpPr>
              <p:nvPr/>
            </p:nvSpPr>
            <p:spPr bwMode="gray">
              <a:xfrm>
                <a:off x="7643834" y="4071942"/>
                <a:ext cx="800219" cy="338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zh-CN" altLang="en-US" sz="1600" dirty="0" smtClean="0">
                    <a:solidFill>
                      <a:srgbClr val="FFFFFF"/>
                    </a:solidFill>
                    <a:latin typeface="黑体" pitchFamily="2" charset="-122"/>
                    <a:ea typeface="黑体" pitchFamily="2" charset="-122"/>
                  </a:rPr>
                  <a:t>财务处</a:t>
                </a:r>
                <a:endParaRPr lang="en-US" altLang="zh-CN" sz="1600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endParaRPr>
              </a:p>
            </p:txBody>
          </p:sp>
          <p:sp>
            <p:nvSpPr>
              <p:cNvPr id="36" name="Text Box 23"/>
              <p:cNvSpPr txBox="1">
                <a:spLocks noChangeArrowheads="1"/>
              </p:cNvSpPr>
              <p:nvPr/>
            </p:nvSpPr>
            <p:spPr bwMode="auto">
              <a:xfrm>
                <a:off x="7229493" y="4559866"/>
                <a:ext cx="1485911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zh-CN" altLang="en-US" dirty="0" smtClean="0">
                    <a:solidFill>
                      <a:srgbClr val="000000"/>
                    </a:solidFill>
                    <a:latin typeface="黑体" pitchFamily="2" charset="-122"/>
                    <a:ea typeface="黑体" pitchFamily="2" charset="-122"/>
                  </a:rPr>
                  <a:t>政府采购</a:t>
                </a:r>
                <a:endParaRPr lang="en-US" altLang="zh-CN" dirty="0">
                  <a:solidFill>
                    <a:srgbClr val="000000"/>
                  </a:solidFill>
                  <a:latin typeface="黑体" pitchFamily="2" charset="-122"/>
                  <a:ea typeface="黑体" pitchFamily="2" charset="-122"/>
                </a:endParaRPr>
              </a:p>
            </p:txBody>
          </p:sp>
        </p:grpSp>
      </p:grpSp>
      <p:sp>
        <p:nvSpPr>
          <p:cNvPr id="37" name="矩形 36"/>
          <p:cNvSpPr/>
          <p:nvPr/>
        </p:nvSpPr>
        <p:spPr>
          <a:xfrm>
            <a:off x="2357422" y="428604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latin typeface="+mj-ea"/>
                <a:ea typeface="+mj-ea"/>
              </a:rPr>
              <a:t>案例</a:t>
            </a:r>
            <a:r>
              <a:rPr lang="en-US" altLang="zh-CN" sz="3600" dirty="0" smtClean="0">
                <a:latin typeface="+mj-ea"/>
                <a:ea typeface="+mj-ea"/>
              </a:rPr>
              <a:t>2 </a:t>
            </a:r>
            <a:r>
              <a:rPr lang="zh-CN" altLang="en-US" sz="3600" dirty="0" smtClean="0">
                <a:latin typeface="+mj-ea"/>
                <a:ea typeface="+mj-ea"/>
              </a:rPr>
              <a:t>采购合同管理</a:t>
            </a:r>
            <a:endParaRPr lang="zh-CN" altLang="en-US" sz="3600" dirty="0">
              <a:latin typeface="+mj-ea"/>
              <a:ea typeface="+mj-ea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285720" y="4572008"/>
            <a:ext cx="8643998" cy="2143140"/>
            <a:chOff x="214282" y="1142984"/>
            <a:chExt cx="8643998" cy="2193896"/>
          </a:xfrm>
        </p:grpSpPr>
        <p:pic>
          <p:nvPicPr>
            <p:cNvPr id="42" name="Picture 3" descr="C:\Documents and Settings\Administrator\桌面\2.t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86323" y="1169269"/>
              <a:ext cx="2171693" cy="2102750"/>
            </a:xfrm>
            <a:prstGeom prst="rect">
              <a:avLst/>
            </a:prstGeom>
            <a:noFill/>
          </p:spPr>
        </p:pic>
        <p:pic>
          <p:nvPicPr>
            <p:cNvPr id="43" name="Picture 4" descr="C:\Documents and Settings\Administrator\桌面\1.t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2803" y="1147952"/>
              <a:ext cx="2240635" cy="2188928"/>
            </a:xfrm>
            <a:prstGeom prst="rect">
              <a:avLst/>
            </a:prstGeom>
            <a:noFill/>
          </p:spPr>
        </p:pic>
        <p:pic>
          <p:nvPicPr>
            <p:cNvPr id="44" name="Picture 5" descr="C:\Documents and Settings\Administrator\桌面\3.t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4282" y="1142984"/>
              <a:ext cx="2223400" cy="2111368"/>
            </a:xfrm>
            <a:prstGeom prst="rect">
              <a:avLst/>
            </a:prstGeom>
            <a:noFill/>
          </p:spPr>
        </p:pic>
        <p:pic>
          <p:nvPicPr>
            <p:cNvPr id="45" name="Picture 6" descr="C:\Documents and Settings\Administrator\桌面\4.t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798619" y="1157724"/>
              <a:ext cx="2059661" cy="2025190"/>
            </a:xfrm>
            <a:prstGeom prst="rect">
              <a:avLst/>
            </a:prstGeom>
            <a:noFill/>
          </p:spPr>
        </p:pic>
      </p:grpSp>
      <p:grpSp>
        <p:nvGrpSpPr>
          <p:cNvPr id="72" name="组合 71"/>
          <p:cNvGrpSpPr/>
          <p:nvPr/>
        </p:nvGrpSpPr>
        <p:grpSpPr>
          <a:xfrm>
            <a:off x="1321570" y="3428999"/>
            <a:ext cx="6608017" cy="1168685"/>
            <a:chOff x="1321570" y="3428999"/>
            <a:chExt cx="6608017" cy="1168685"/>
          </a:xfrm>
        </p:grpSpPr>
        <p:cxnSp>
          <p:nvCxnSpPr>
            <p:cNvPr id="47" name="直接箭头连接符 46"/>
            <p:cNvCxnSpPr>
              <a:stCxn id="8" idx="2"/>
              <a:endCxn id="43" idx="0"/>
            </p:cNvCxnSpPr>
            <p:nvPr/>
          </p:nvCxnSpPr>
          <p:spPr>
            <a:xfrm rot="16200000" flipH="1">
              <a:off x="1884135" y="2866436"/>
              <a:ext cx="1147861" cy="22729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/>
            <p:cNvCxnSpPr>
              <a:stCxn id="15" idx="2"/>
              <a:endCxn id="42" idx="0"/>
            </p:cNvCxnSpPr>
            <p:nvPr/>
          </p:nvCxnSpPr>
          <p:spPr>
            <a:xfrm rot="16200000" flipH="1">
              <a:off x="4105537" y="2859613"/>
              <a:ext cx="1168685" cy="230745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箭头连接符 50"/>
            <p:cNvCxnSpPr>
              <a:stCxn id="24" idx="2"/>
              <a:endCxn id="45" idx="0"/>
            </p:cNvCxnSpPr>
            <p:nvPr/>
          </p:nvCxnSpPr>
          <p:spPr>
            <a:xfrm rot="16200000" flipH="1">
              <a:off x="6284701" y="2971219"/>
              <a:ext cx="1157407" cy="20729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/>
            <p:cNvCxnSpPr>
              <a:stCxn id="31" idx="2"/>
              <a:endCxn id="42" idx="0"/>
            </p:cNvCxnSpPr>
            <p:nvPr/>
          </p:nvCxnSpPr>
          <p:spPr>
            <a:xfrm rot="5400000">
              <a:off x="6302255" y="2970353"/>
              <a:ext cx="1168685" cy="208597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54"/>
            <p:cNvCxnSpPr>
              <a:stCxn id="24" idx="2"/>
              <a:endCxn id="43" idx="0"/>
            </p:cNvCxnSpPr>
            <p:nvPr/>
          </p:nvCxnSpPr>
          <p:spPr>
            <a:xfrm rot="5400000">
              <a:off x="4136810" y="2886750"/>
              <a:ext cx="1147861" cy="223236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箭头连接符 56"/>
            <p:cNvCxnSpPr>
              <a:stCxn id="15" idx="2"/>
              <a:endCxn id="44" idx="0"/>
            </p:cNvCxnSpPr>
            <p:nvPr/>
          </p:nvCxnSpPr>
          <p:spPr>
            <a:xfrm rot="5400000">
              <a:off x="1895281" y="2931139"/>
              <a:ext cx="1143008" cy="21387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箭头连接符 58"/>
            <p:cNvCxnSpPr>
              <a:stCxn id="8" idx="2"/>
              <a:endCxn id="44" idx="0"/>
            </p:cNvCxnSpPr>
            <p:nvPr/>
          </p:nvCxnSpPr>
          <p:spPr>
            <a:xfrm rot="16200000" flipH="1">
              <a:off x="787991" y="3962579"/>
              <a:ext cx="1143008" cy="7584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箭头连接符 60"/>
            <p:cNvCxnSpPr>
              <a:stCxn id="8" idx="2"/>
              <a:endCxn id="42" idx="0"/>
            </p:cNvCxnSpPr>
            <p:nvPr/>
          </p:nvCxnSpPr>
          <p:spPr>
            <a:xfrm rot="16200000" flipH="1">
              <a:off x="2998247" y="1752323"/>
              <a:ext cx="1168685" cy="45220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箭头连接符 62"/>
            <p:cNvCxnSpPr>
              <a:stCxn id="31" idx="2"/>
              <a:endCxn id="43" idx="0"/>
            </p:cNvCxnSpPr>
            <p:nvPr/>
          </p:nvCxnSpPr>
          <p:spPr>
            <a:xfrm rot="5400000">
              <a:off x="5188143" y="1835417"/>
              <a:ext cx="1147861" cy="433502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箭头连接符 64"/>
            <p:cNvCxnSpPr>
              <a:stCxn id="31" idx="2"/>
              <a:endCxn id="45" idx="0"/>
            </p:cNvCxnSpPr>
            <p:nvPr/>
          </p:nvCxnSpPr>
          <p:spPr>
            <a:xfrm rot="5400000">
              <a:off x="7336034" y="3992854"/>
              <a:ext cx="1157407" cy="296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箭头连接符 65"/>
            <p:cNvCxnSpPr>
              <a:stCxn id="15" idx="2"/>
            </p:cNvCxnSpPr>
            <p:nvPr/>
          </p:nvCxnSpPr>
          <p:spPr>
            <a:xfrm rot="16200000" flipH="1">
              <a:off x="2984710" y="3980439"/>
              <a:ext cx="1143009" cy="4012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箭头连接符 67"/>
            <p:cNvCxnSpPr>
              <a:stCxn id="24" idx="2"/>
            </p:cNvCxnSpPr>
            <p:nvPr/>
          </p:nvCxnSpPr>
          <p:spPr>
            <a:xfrm rot="5400000">
              <a:off x="5255244" y="4000332"/>
              <a:ext cx="1143009" cy="3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3" name="图示 72"/>
          <p:cNvGraphicFramePr/>
          <p:nvPr/>
        </p:nvGraphicFramePr>
        <p:xfrm>
          <a:off x="1500166" y="178592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3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容易出现的问题</a:t>
            </a:r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642910" y="1785926"/>
            <a:ext cx="7286676" cy="714380"/>
          </a:xfrm>
          <a:prstGeom prst="roundRect">
            <a:avLst>
              <a:gd name="adj" fmla="val 23587"/>
            </a:avLst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Wingdings" pitchFamily="2" charset="2"/>
              <a:buChar char="p"/>
            </a:pPr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 制度没有准确的反映流程</a:t>
            </a:r>
            <a:endParaRPr lang="en-US" altLang="zh-CN" sz="2800" dirty="0">
              <a:latin typeface="Verdana" pitchFamily="34" charset="0"/>
              <a:ea typeface="宋体" charset="-122"/>
            </a:endParaRP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642910" y="2786058"/>
            <a:ext cx="7286676" cy="714380"/>
          </a:xfrm>
          <a:prstGeom prst="roundRect">
            <a:avLst>
              <a:gd name="adj" fmla="val 23587"/>
            </a:avLst>
          </a:prstGeom>
          <a:solidFill>
            <a:schemeClr val="bg1"/>
          </a:solidFill>
          <a:ln w="19050">
            <a:solidFill>
              <a:schemeClr val="bg2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Wingdings" pitchFamily="2" charset="2"/>
              <a:buChar char="p"/>
            </a:pPr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流程没有以制度的形式固化</a:t>
            </a: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642910" y="3786190"/>
            <a:ext cx="7286676" cy="714380"/>
          </a:xfrm>
          <a:prstGeom prst="roundRect">
            <a:avLst>
              <a:gd name="adj" fmla="val 23587"/>
            </a:avLst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Wingdings" pitchFamily="2" charset="2"/>
              <a:buChar char="p"/>
            </a:pPr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制度执行不力影响流程的实施效果</a:t>
            </a:r>
            <a:endParaRPr lang="en-US" altLang="zh-CN" sz="2800" dirty="0">
              <a:latin typeface="Verdana" pitchFamily="34" charset="0"/>
              <a:ea typeface="宋体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928794" y="1785926"/>
            <a:ext cx="5214974" cy="3000397"/>
            <a:chOff x="1928794" y="3714751"/>
            <a:chExt cx="5214974" cy="3000397"/>
          </a:xfrm>
        </p:grpSpPr>
        <p:sp>
          <p:nvSpPr>
            <p:cNvPr id="7" name="圆角矩形 6"/>
            <p:cNvSpPr/>
            <p:nvPr/>
          </p:nvSpPr>
          <p:spPr>
            <a:xfrm>
              <a:off x="1928794" y="3714751"/>
              <a:ext cx="5214974" cy="300039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圆角矩形 4"/>
            <p:cNvSpPr/>
            <p:nvPr/>
          </p:nvSpPr>
          <p:spPr>
            <a:xfrm>
              <a:off x="2071670" y="4000503"/>
              <a:ext cx="5041142" cy="24288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1" algn="just">
                <a:lnSpc>
                  <a:spcPct val="150000"/>
                </a:lnSpc>
                <a:buFont typeface="Wingdings" pitchFamily="2" charset="2"/>
                <a:buChar char="p"/>
              </a:pPr>
              <a:r>
                <a:rPr lang="zh-CN" altLang="en-US" sz="2800" dirty="0" smtClean="0">
                  <a:solidFill>
                    <a:srgbClr val="FFFF00"/>
                  </a:solidFill>
                  <a:latin typeface="黑体" pitchFamily="2" charset="-122"/>
                  <a:ea typeface="黑体" pitchFamily="2" charset="-122"/>
                  <a:cs typeface="Arial" pitchFamily="34" charset="0"/>
                </a:rPr>
                <a:t> 识别流程，形成制度</a:t>
              </a:r>
              <a:endParaRPr lang="en-US" altLang="zh-CN" sz="28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  <a:cs typeface="Arial" pitchFamily="34" charset="0"/>
              </a:endParaRPr>
            </a:p>
            <a:p>
              <a:pPr lvl="1"/>
              <a:r>
                <a:rPr lang="zh-CN" altLang="en-US" sz="2800" dirty="0" smtClean="0">
                  <a:solidFill>
                    <a:schemeClr val="bg1"/>
                  </a:solidFill>
                  <a:latin typeface="黑体" pitchFamily="2" charset="-122"/>
                  <a:ea typeface="黑体" pitchFamily="2" charset="-122"/>
                </a:rPr>
                <a:t>   明确目标导向</a:t>
              </a:r>
            </a:p>
            <a:p>
              <a:pPr lvl="1"/>
              <a:r>
                <a:rPr lang="zh-CN" altLang="en-US" sz="2800" dirty="0" smtClean="0">
                  <a:solidFill>
                    <a:schemeClr val="bg1"/>
                  </a:solidFill>
                  <a:latin typeface="黑体" pitchFamily="2" charset="-122"/>
                  <a:ea typeface="黑体" pitchFamily="2" charset="-122"/>
                </a:rPr>
                <a:t>   重复性的活动</a:t>
              </a:r>
            </a:p>
            <a:p>
              <a:pPr lvl="1"/>
              <a:r>
                <a:rPr lang="zh-CN" altLang="en-US" sz="2800" dirty="0" smtClean="0">
                  <a:solidFill>
                    <a:schemeClr val="bg1"/>
                  </a:solidFill>
                  <a:latin typeface="黑体" pitchFamily="2" charset="-122"/>
                  <a:ea typeface="黑体" pitchFamily="2" charset="-122"/>
                </a:rPr>
                <a:t>   能够固化的活动</a:t>
              </a:r>
              <a:endParaRPr lang="zh-CN" altLang="en-US" sz="28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目  录</a:t>
            </a:r>
          </a:p>
        </p:txBody>
      </p:sp>
      <p:graphicFrame>
        <p:nvGraphicFramePr>
          <p:cNvPr id="10" name="内容占位符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5" descr="Unbenannt-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6" y="1714488"/>
            <a:ext cx="714380" cy="832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1E5D021-A54F-41DF-89F1-E2F1FF1A7D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D1E5D021-A54F-41DF-89F1-E2F1FF1A7D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CBFB22E-8653-4081-B403-B85296C7B9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>
                                            <p:graphicEl>
                                              <a:dgm id="{CCBFB22E-8653-4081-B403-B85296C7B9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C39DB46-A903-4935-B337-204E11514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>
                                            <p:graphicEl>
                                              <a:dgm id="{0C39DB46-A903-4935-B337-204E11514E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9CBB0B1-2D4E-4E38-BF6C-95AD20BA9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>
                                            <p:graphicEl>
                                              <a:dgm id="{B9CBB0B1-2D4E-4E38-BF6C-95AD20BA9E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AC36392-396A-4BC0-9CAD-06EC89E67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>
                                            <p:graphicEl>
                                              <a:dgm id="{AAC36392-396A-4BC0-9CAD-06EC89E67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B8FBAD3-26AA-44EA-9B34-AEB14960D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>
                                            <p:graphicEl>
                                              <a:dgm id="{9B8FBAD3-26AA-44EA-9B34-AEB14960D9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lvlAtOnc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容易出现的问题</a:t>
            </a:r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642910" y="1785926"/>
            <a:ext cx="7286676" cy="714380"/>
          </a:xfrm>
          <a:prstGeom prst="roundRect">
            <a:avLst>
              <a:gd name="adj" fmla="val 23587"/>
            </a:avLst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Wingdings" pitchFamily="2" charset="2"/>
              <a:buChar char="p"/>
            </a:pPr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 制度没有准确的反映流程</a:t>
            </a:r>
            <a:endParaRPr lang="en-US" altLang="zh-CN" sz="2800" dirty="0">
              <a:latin typeface="Verdana" pitchFamily="34" charset="0"/>
              <a:ea typeface="宋体" charset="-122"/>
            </a:endParaRP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642910" y="2786058"/>
            <a:ext cx="7286676" cy="714380"/>
          </a:xfrm>
          <a:prstGeom prst="roundRect">
            <a:avLst>
              <a:gd name="adj" fmla="val 23587"/>
            </a:avLst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Wingdings" pitchFamily="2" charset="2"/>
              <a:buChar char="p"/>
            </a:pPr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流程没有以制度的形式固化</a:t>
            </a: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642910" y="3786190"/>
            <a:ext cx="7286676" cy="714380"/>
          </a:xfrm>
          <a:prstGeom prst="roundRect">
            <a:avLst>
              <a:gd name="adj" fmla="val 23587"/>
            </a:avLst>
          </a:prstGeom>
          <a:solidFill>
            <a:schemeClr val="bg1"/>
          </a:solidFill>
          <a:ln w="19050">
            <a:solidFill>
              <a:schemeClr val="bg2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Wingdings" pitchFamily="2" charset="2"/>
              <a:buChar char="p"/>
            </a:pPr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制度执行不力影响流程的实施效果</a:t>
            </a:r>
            <a:endParaRPr lang="en-US" altLang="zh-CN" sz="2800" dirty="0">
              <a:latin typeface="Verdana" pitchFamily="34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案例</a:t>
            </a:r>
            <a:r>
              <a:rPr lang="en-US" altLang="zh-CN" dirty="0" smtClean="0"/>
              <a:t>3</a:t>
            </a:r>
            <a:r>
              <a:rPr lang="zh-CN" altLang="en-US" dirty="0" smtClean="0"/>
              <a:t>：“佩戴出入证”执行难</a:t>
            </a:r>
            <a:endParaRPr lang="zh-CN" altLang="en-US" dirty="0"/>
          </a:p>
        </p:txBody>
      </p:sp>
      <p:grpSp>
        <p:nvGrpSpPr>
          <p:cNvPr id="2" name="组合 6"/>
          <p:cNvGrpSpPr/>
          <p:nvPr/>
        </p:nvGrpSpPr>
        <p:grpSpPr>
          <a:xfrm>
            <a:off x="285720" y="1428736"/>
            <a:ext cx="8501090" cy="2265462"/>
            <a:chOff x="642910" y="1428736"/>
            <a:chExt cx="8501090" cy="2265462"/>
          </a:xfrm>
        </p:grpSpPr>
        <p:pic>
          <p:nvPicPr>
            <p:cNvPr id="1026" name="Picture 2" descr="C:\Documents and Settings\Administrator\桌面\0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910" y="1428736"/>
              <a:ext cx="8501090" cy="2265462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142976" y="2857496"/>
              <a:ext cx="3357586" cy="369332"/>
            </a:xfrm>
            <a:prstGeom prst="rect">
              <a:avLst/>
            </a:prstGeom>
            <a:solidFill>
              <a:schemeClr val="accent6">
                <a:lumMod val="75000"/>
                <a:alpha val="37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zh-CN" altLang="en-US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9" name="流程图: 可选过程 8"/>
          <p:cNvSpPr/>
          <p:nvPr/>
        </p:nvSpPr>
        <p:spPr>
          <a:xfrm>
            <a:off x="357158" y="4071942"/>
            <a:ext cx="4643470" cy="135732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采取的措施：一卡通</a:t>
            </a:r>
            <a:endParaRPr lang="en-US" altLang="zh-CN" sz="2400" dirty="0" smtClean="0">
              <a:latin typeface="黑体" pitchFamily="2" charset="-122"/>
              <a:ea typeface="黑体" pitchFamily="2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            门  禁</a:t>
            </a:r>
            <a:endParaRPr lang="zh-CN" altLang="en-US" sz="2400" dirty="0"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容易出现的问题</a:t>
            </a:r>
          </a:p>
        </p:txBody>
      </p:sp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642910" y="1785926"/>
            <a:ext cx="7286676" cy="714380"/>
          </a:xfrm>
          <a:prstGeom prst="roundRect">
            <a:avLst>
              <a:gd name="adj" fmla="val 23587"/>
            </a:avLst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Wingdings" pitchFamily="2" charset="2"/>
              <a:buChar char="p"/>
            </a:pPr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 制度没有准确的反映流程</a:t>
            </a:r>
            <a:endParaRPr lang="en-US" altLang="zh-CN" sz="2800" dirty="0">
              <a:latin typeface="Verdana" pitchFamily="34" charset="0"/>
              <a:ea typeface="宋体" charset="-122"/>
            </a:endParaRP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642910" y="2786058"/>
            <a:ext cx="7286676" cy="714380"/>
          </a:xfrm>
          <a:prstGeom prst="roundRect">
            <a:avLst>
              <a:gd name="adj" fmla="val 23587"/>
            </a:avLst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Wingdings" pitchFamily="2" charset="2"/>
              <a:buChar char="p"/>
            </a:pPr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流程没有以制度的形式固化</a:t>
            </a: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642910" y="3786190"/>
            <a:ext cx="7286676" cy="714380"/>
          </a:xfrm>
          <a:prstGeom prst="roundRect">
            <a:avLst>
              <a:gd name="adj" fmla="val 23587"/>
            </a:avLst>
          </a:prstGeom>
          <a:solidFill>
            <a:schemeClr val="bg1"/>
          </a:solidFill>
          <a:ln w="19050">
            <a:solidFill>
              <a:schemeClr val="bg2">
                <a:lumMod val="2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Font typeface="Wingdings" pitchFamily="2" charset="2"/>
              <a:buChar char="p"/>
            </a:pPr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制度执行不力影响流程的实施效果</a:t>
            </a:r>
            <a:endParaRPr lang="en-US" altLang="zh-CN" sz="2800" dirty="0">
              <a:latin typeface="Verdana" pitchFamily="34" charset="0"/>
              <a:ea typeface="宋体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928794" y="2214554"/>
            <a:ext cx="5214974" cy="3000396"/>
            <a:chOff x="3929026" y="2714620"/>
            <a:chExt cx="5214974" cy="3000396"/>
          </a:xfrm>
        </p:grpSpPr>
        <p:sp>
          <p:nvSpPr>
            <p:cNvPr id="8" name="圆角矩形 7"/>
            <p:cNvSpPr/>
            <p:nvPr/>
          </p:nvSpPr>
          <p:spPr>
            <a:xfrm>
              <a:off x="3929026" y="2714620"/>
              <a:ext cx="5214974" cy="300039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圆角矩形 4"/>
            <p:cNvSpPr/>
            <p:nvPr/>
          </p:nvSpPr>
          <p:spPr>
            <a:xfrm>
              <a:off x="3960014" y="2928934"/>
              <a:ext cx="5041142" cy="24288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1" algn="just">
                <a:lnSpc>
                  <a:spcPct val="150000"/>
                </a:lnSpc>
                <a:buFont typeface="Wingdings" pitchFamily="2" charset="2"/>
                <a:buChar char="p"/>
              </a:pPr>
              <a:r>
                <a:rPr lang="zh-CN" altLang="en-US" sz="2800" dirty="0" smtClean="0">
                  <a:solidFill>
                    <a:srgbClr val="FFFF00"/>
                  </a:solidFill>
                  <a:latin typeface="黑体" pitchFamily="2" charset="-122"/>
                  <a:ea typeface="黑体" pitchFamily="2" charset="-122"/>
                  <a:cs typeface="Arial" pitchFamily="34" charset="0"/>
                </a:rPr>
                <a:t>对制度执行效果进行测量</a:t>
              </a:r>
              <a:endParaRPr lang="en-US" altLang="ko-KR" sz="28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  <a:cs typeface="Arial" pitchFamily="34" charset="0"/>
              </a:endParaRPr>
            </a:p>
            <a:p>
              <a:pPr lvl="1"/>
              <a:r>
                <a:rPr lang="zh-CN" altLang="en-US" sz="2800" dirty="0" smtClean="0">
                  <a:latin typeface="黑体" pitchFamily="2" charset="-122"/>
                  <a:ea typeface="黑体" pitchFamily="2" charset="-122"/>
                </a:rPr>
                <a:t>  加强宣传</a:t>
              </a:r>
            </a:p>
            <a:p>
              <a:pPr lvl="1"/>
              <a:r>
                <a:rPr lang="zh-CN" altLang="en-US" sz="2800" dirty="0" smtClean="0">
                  <a:latin typeface="黑体" pitchFamily="2" charset="-122"/>
                  <a:ea typeface="黑体" pitchFamily="2" charset="-122"/>
                </a:rPr>
                <a:t>  设立测量点</a:t>
              </a:r>
            </a:p>
            <a:p>
              <a:pPr lvl="1"/>
              <a:r>
                <a:rPr lang="zh-CN" altLang="en-US" sz="2800" dirty="0" smtClean="0">
                  <a:latin typeface="黑体" pitchFamily="2" charset="-122"/>
                  <a:ea typeface="黑体" pitchFamily="2" charset="-122"/>
                </a:rPr>
                <a:t>  定期检查</a:t>
              </a:r>
            </a:p>
            <a:p>
              <a:pPr lvl="1"/>
              <a:r>
                <a:rPr lang="zh-CN" altLang="en-US" sz="2800" dirty="0" smtClean="0">
                  <a:latin typeface="黑体" pitchFamily="2" charset="-122"/>
                  <a:ea typeface="黑体" pitchFamily="2" charset="-122"/>
                </a:rPr>
                <a:t>  检查结果纳入考核</a:t>
              </a:r>
              <a:endParaRPr lang="zh-CN" altLang="en-US" sz="28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矩形 67"/>
          <p:cNvSpPr/>
          <p:nvPr/>
        </p:nvSpPr>
        <p:spPr bwMode="auto">
          <a:xfrm>
            <a:off x="3577065" y="1006116"/>
            <a:ext cx="4327788" cy="14396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50000"/>
                </a:schemeClr>
              </a:gs>
              <a:gs pos="100000">
                <a:schemeClr val="bg1">
                  <a:lumMod val="50000"/>
                  <a:alpha val="50000"/>
                </a:schemeClr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perspectiveRelaxed">
              <a:rot lat="17373598" lon="0" rev="0"/>
            </a:camera>
            <a:lightRig rig="flat" dir="t"/>
          </a:scene3d>
          <a:sp3d extrusionH="127000"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3" name="矩形 72"/>
          <p:cNvSpPr/>
          <p:nvPr/>
        </p:nvSpPr>
        <p:spPr bwMode="auto">
          <a:xfrm>
            <a:off x="3097927" y="1889038"/>
            <a:ext cx="4801140" cy="14396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50000"/>
                </a:schemeClr>
              </a:gs>
              <a:gs pos="100000">
                <a:schemeClr val="bg1">
                  <a:lumMod val="50000"/>
                  <a:alpha val="50000"/>
                </a:schemeClr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perspectiveRelaxed">
              <a:rot lat="17373598" lon="0" rev="0"/>
            </a:camera>
            <a:lightRig rig="flat" dir="t"/>
          </a:scene3d>
          <a:sp3d extrusionH="127000"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9" name="矩形 78"/>
          <p:cNvSpPr/>
          <p:nvPr/>
        </p:nvSpPr>
        <p:spPr bwMode="auto">
          <a:xfrm>
            <a:off x="2606914" y="2771959"/>
            <a:ext cx="5274492" cy="14396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50000"/>
                </a:schemeClr>
              </a:gs>
              <a:gs pos="100000">
                <a:schemeClr val="bg1">
                  <a:lumMod val="50000"/>
                  <a:alpha val="50000"/>
                </a:schemeClr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perspectiveRelaxed">
              <a:rot lat="17373598" lon="0" rev="0"/>
            </a:camera>
            <a:lightRig rig="flat" dir="t"/>
          </a:scene3d>
          <a:sp3d extrusionH="127000"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5" name="矩形 84"/>
          <p:cNvSpPr/>
          <p:nvPr/>
        </p:nvSpPr>
        <p:spPr bwMode="auto">
          <a:xfrm>
            <a:off x="2072735" y="3654881"/>
            <a:ext cx="5781654" cy="14396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50000"/>
                </a:schemeClr>
              </a:gs>
              <a:gs pos="100000">
                <a:schemeClr val="bg1">
                  <a:lumMod val="50000"/>
                  <a:alpha val="50000"/>
                </a:schemeClr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perspectiveRelaxed">
              <a:rot lat="17373598" lon="0" rev="0"/>
            </a:camera>
            <a:lightRig rig="flat" dir="t"/>
          </a:scene3d>
          <a:sp3d extrusionH="127000"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1" name="矩形 90"/>
          <p:cNvSpPr/>
          <p:nvPr/>
        </p:nvSpPr>
        <p:spPr bwMode="auto">
          <a:xfrm>
            <a:off x="1649847" y="4577056"/>
            <a:ext cx="6255006" cy="14396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50000"/>
                </a:schemeClr>
              </a:gs>
              <a:gs pos="100000">
                <a:schemeClr val="bg1">
                  <a:lumMod val="50000"/>
                  <a:alpha val="50000"/>
                </a:schemeClr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perspectiveRelaxed">
              <a:rot lat="17373598" lon="0" rev="0"/>
            </a:camera>
            <a:lightRig rig="flat" dir="t"/>
          </a:scene3d>
          <a:sp3d extrusionH="127000"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369" name="TextBox 34"/>
          <p:cNvSpPr txBox="1">
            <a:spLocks noChangeArrowheads="1"/>
          </p:cNvSpPr>
          <p:nvPr/>
        </p:nvSpPr>
        <p:spPr bwMode="auto">
          <a:xfrm>
            <a:off x="4363290" y="1582242"/>
            <a:ext cx="2714511" cy="45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持续改进</a:t>
            </a:r>
          </a:p>
        </p:txBody>
      </p:sp>
      <p:sp>
        <p:nvSpPr>
          <p:cNvPr id="76" name="圆角矩形 75"/>
          <p:cNvSpPr>
            <a:spLocks noChangeAspect="1"/>
          </p:cNvSpPr>
          <p:nvPr/>
        </p:nvSpPr>
        <p:spPr bwMode="auto">
          <a:xfrm>
            <a:off x="3324974" y="2249008"/>
            <a:ext cx="432007" cy="431884"/>
          </a:xfrm>
          <a:prstGeom prst="roundRect">
            <a:avLst/>
          </a:prstGeom>
          <a:gradFill>
            <a:gsLst>
              <a:gs pos="50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  <a:ln w="38100">
            <a:gradFill>
              <a:gsLst>
                <a:gs pos="50000">
                  <a:srgbClr val="FFCF01"/>
                </a:gs>
                <a:gs pos="100000">
                  <a:srgbClr val="E2200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52400" h="127000"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371" name="TextBox 61"/>
          <p:cNvSpPr txBox="1">
            <a:spLocks noChangeArrowheads="1"/>
          </p:cNvSpPr>
          <p:nvPr/>
        </p:nvSpPr>
        <p:spPr bwMode="auto">
          <a:xfrm>
            <a:off x="3351213" y="2311400"/>
            <a:ext cx="379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endParaRPr lang="zh-CN" altLang="en-US" sz="1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372" name="TextBox 71"/>
          <p:cNvSpPr txBox="1">
            <a:spLocks noChangeArrowheads="1"/>
          </p:cNvSpPr>
          <p:nvPr/>
        </p:nvSpPr>
        <p:spPr bwMode="auto">
          <a:xfrm>
            <a:off x="3840163" y="2432050"/>
            <a:ext cx="2716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制度执行效果检查</a:t>
            </a:r>
          </a:p>
        </p:txBody>
      </p:sp>
      <p:sp>
        <p:nvSpPr>
          <p:cNvPr id="82" name="圆角矩形 81"/>
          <p:cNvSpPr>
            <a:spLocks noChangeAspect="1"/>
          </p:cNvSpPr>
          <p:nvPr/>
        </p:nvSpPr>
        <p:spPr bwMode="auto">
          <a:xfrm>
            <a:off x="2886057" y="3123423"/>
            <a:ext cx="432007" cy="431884"/>
          </a:xfrm>
          <a:prstGeom prst="roundRect">
            <a:avLst/>
          </a:prstGeom>
          <a:gradFill>
            <a:gsLst>
              <a:gs pos="50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  <a:ln w="38100">
            <a:gradFill>
              <a:gsLst>
                <a:gs pos="50000">
                  <a:srgbClr val="FF0000"/>
                </a:gs>
                <a:gs pos="100000">
                  <a:srgbClr val="86000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52400" h="127000"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374" name="TextBox 61"/>
          <p:cNvSpPr txBox="1">
            <a:spLocks noChangeArrowheads="1"/>
          </p:cNvSpPr>
          <p:nvPr/>
        </p:nvSpPr>
        <p:spPr bwMode="auto">
          <a:xfrm>
            <a:off x="2911476" y="3186113"/>
            <a:ext cx="379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1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8" name="圆角矩形 87"/>
          <p:cNvSpPr>
            <a:spLocks noChangeAspect="1"/>
          </p:cNvSpPr>
          <p:nvPr/>
        </p:nvSpPr>
        <p:spPr bwMode="auto">
          <a:xfrm>
            <a:off x="2352139" y="4021581"/>
            <a:ext cx="432007" cy="431884"/>
          </a:xfrm>
          <a:prstGeom prst="roundRect">
            <a:avLst/>
          </a:prstGeom>
          <a:gradFill>
            <a:gsLst>
              <a:gs pos="50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  <a:ln w="38100">
            <a:gradFill>
              <a:gsLst>
                <a:gs pos="50000">
                  <a:srgbClr val="F3219E"/>
                </a:gs>
                <a:gs pos="100000">
                  <a:srgbClr val="610348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52400" h="127000"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376" name="TextBox 61"/>
          <p:cNvSpPr txBox="1">
            <a:spLocks noChangeArrowheads="1"/>
          </p:cNvSpPr>
          <p:nvPr/>
        </p:nvSpPr>
        <p:spPr bwMode="auto">
          <a:xfrm>
            <a:off x="2378418" y="4084288"/>
            <a:ext cx="379418" cy="30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1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4" name="圆角矩形 93"/>
          <p:cNvSpPr>
            <a:spLocks noChangeAspect="1"/>
          </p:cNvSpPr>
          <p:nvPr/>
        </p:nvSpPr>
        <p:spPr bwMode="auto">
          <a:xfrm>
            <a:off x="1889471" y="4906280"/>
            <a:ext cx="432007" cy="431884"/>
          </a:xfrm>
          <a:prstGeom prst="roundRect">
            <a:avLst/>
          </a:prstGeom>
          <a:gradFill>
            <a:gsLst>
              <a:gs pos="50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  <a:ln w="38100">
            <a:gradFill>
              <a:gsLst>
                <a:gs pos="50000">
                  <a:srgbClr val="00DFF6"/>
                </a:gs>
                <a:gs pos="100000">
                  <a:srgbClr val="002774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52400" h="127000"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378" name="TextBox 61"/>
          <p:cNvSpPr txBox="1">
            <a:spLocks noChangeArrowheads="1"/>
          </p:cNvSpPr>
          <p:nvPr/>
        </p:nvSpPr>
        <p:spPr bwMode="auto">
          <a:xfrm>
            <a:off x="1916112" y="4968875"/>
            <a:ext cx="377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1400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14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任意多边形 35"/>
          <p:cNvSpPr/>
          <p:nvPr/>
        </p:nvSpPr>
        <p:spPr bwMode="auto">
          <a:xfrm>
            <a:off x="715368" y="1129625"/>
            <a:ext cx="2570009" cy="4453295"/>
          </a:xfrm>
          <a:custGeom>
            <a:avLst/>
            <a:gdLst>
              <a:gd name="connsiteX0" fmla="*/ 0 w 2755557"/>
              <a:gd name="connsiteY0" fmla="*/ 4411362 h 4411362"/>
              <a:gd name="connsiteX1" fmla="*/ 2483708 w 2755557"/>
              <a:gd name="connsiteY1" fmla="*/ 185352 h 4411362"/>
              <a:gd name="connsiteX2" fmla="*/ 2397211 w 2755557"/>
              <a:gd name="connsiteY2" fmla="*/ 123568 h 4411362"/>
              <a:gd name="connsiteX3" fmla="*/ 2730844 w 2755557"/>
              <a:gd name="connsiteY3" fmla="*/ 0 h 4411362"/>
              <a:gd name="connsiteX4" fmla="*/ 2755557 w 2755557"/>
              <a:gd name="connsiteY4" fmla="*/ 321276 h 4411362"/>
              <a:gd name="connsiteX5" fmla="*/ 2669060 w 2755557"/>
              <a:gd name="connsiteY5" fmla="*/ 271849 h 4411362"/>
              <a:gd name="connsiteX6" fmla="*/ 0 w 2755557"/>
              <a:gd name="connsiteY6" fmla="*/ 4411362 h 4411362"/>
              <a:gd name="connsiteX0" fmla="*/ 0 w 3152139"/>
              <a:gd name="connsiteY0" fmla="*/ 4411362 h 4411362"/>
              <a:gd name="connsiteX1" fmla="*/ 2483708 w 3152139"/>
              <a:gd name="connsiteY1" fmla="*/ 185352 h 4411362"/>
              <a:gd name="connsiteX2" fmla="*/ 2397211 w 3152139"/>
              <a:gd name="connsiteY2" fmla="*/ 123568 h 4411362"/>
              <a:gd name="connsiteX3" fmla="*/ 2730844 w 3152139"/>
              <a:gd name="connsiteY3" fmla="*/ 0 h 4411362"/>
              <a:gd name="connsiteX4" fmla="*/ 2755557 w 3152139"/>
              <a:gd name="connsiteY4" fmla="*/ 321276 h 4411362"/>
              <a:gd name="connsiteX5" fmla="*/ 3152139 w 3152139"/>
              <a:gd name="connsiteY5" fmla="*/ 2212793 h 4411362"/>
              <a:gd name="connsiteX6" fmla="*/ 0 w 3152139"/>
              <a:gd name="connsiteY6" fmla="*/ 4411362 h 4411362"/>
              <a:gd name="connsiteX0" fmla="*/ 0 w 2755557"/>
              <a:gd name="connsiteY0" fmla="*/ 4411362 h 4411362"/>
              <a:gd name="connsiteX1" fmla="*/ 2483708 w 2755557"/>
              <a:gd name="connsiteY1" fmla="*/ 185352 h 4411362"/>
              <a:gd name="connsiteX2" fmla="*/ 2397211 w 2755557"/>
              <a:gd name="connsiteY2" fmla="*/ 123568 h 4411362"/>
              <a:gd name="connsiteX3" fmla="*/ 2730844 w 2755557"/>
              <a:gd name="connsiteY3" fmla="*/ 0 h 4411362"/>
              <a:gd name="connsiteX4" fmla="*/ 2755557 w 2755557"/>
              <a:gd name="connsiteY4" fmla="*/ 321276 h 4411362"/>
              <a:gd name="connsiteX5" fmla="*/ 2643180 w 2755557"/>
              <a:gd name="connsiteY5" fmla="*/ 323608 h 4411362"/>
              <a:gd name="connsiteX6" fmla="*/ 0 w 2755557"/>
              <a:gd name="connsiteY6" fmla="*/ 4411362 h 4411362"/>
              <a:gd name="connsiteX0" fmla="*/ 0 w 3928749"/>
              <a:gd name="connsiteY0" fmla="*/ 4411362 h 4411362"/>
              <a:gd name="connsiteX1" fmla="*/ 2483708 w 3928749"/>
              <a:gd name="connsiteY1" fmla="*/ 185352 h 4411362"/>
              <a:gd name="connsiteX2" fmla="*/ 2397211 w 3928749"/>
              <a:gd name="connsiteY2" fmla="*/ 123568 h 4411362"/>
              <a:gd name="connsiteX3" fmla="*/ 2730844 w 3928749"/>
              <a:gd name="connsiteY3" fmla="*/ 0 h 4411362"/>
              <a:gd name="connsiteX4" fmla="*/ 3928749 w 3928749"/>
              <a:gd name="connsiteY4" fmla="*/ 2417495 h 4411362"/>
              <a:gd name="connsiteX5" fmla="*/ 2643180 w 3928749"/>
              <a:gd name="connsiteY5" fmla="*/ 323608 h 4411362"/>
              <a:gd name="connsiteX6" fmla="*/ 0 w 3928749"/>
              <a:gd name="connsiteY6" fmla="*/ 4411362 h 4411362"/>
              <a:gd name="connsiteX0" fmla="*/ 0 w 2738304"/>
              <a:gd name="connsiteY0" fmla="*/ 4411362 h 4411362"/>
              <a:gd name="connsiteX1" fmla="*/ 2483708 w 2738304"/>
              <a:gd name="connsiteY1" fmla="*/ 185352 h 4411362"/>
              <a:gd name="connsiteX2" fmla="*/ 2397211 w 2738304"/>
              <a:gd name="connsiteY2" fmla="*/ 123568 h 4411362"/>
              <a:gd name="connsiteX3" fmla="*/ 2730844 w 2738304"/>
              <a:gd name="connsiteY3" fmla="*/ 0 h 4411362"/>
              <a:gd name="connsiteX4" fmla="*/ 2738304 w 2738304"/>
              <a:gd name="connsiteY4" fmla="*/ 373034 h 4411362"/>
              <a:gd name="connsiteX5" fmla="*/ 2643180 w 2738304"/>
              <a:gd name="connsiteY5" fmla="*/ 323608 h 4411362"/>
              <a:gd name="connsiteX6" fmla="*/ 0 w 2738304"/>
              <a:gd name="connsiteY6" fmla="*/ 4411362 h 4411362"/>
              <a:gd name="connsiteX0" fmla="*/ 0 w 4766678"/>
              <a:gd name="connsiteY0" fmla="*/ 4635648 h 4635648"/>
              <a:gd name="connsiteX1" fmla="*/ 2483708 w 4766678"/>
              <a:gd name="connsiteY1" fmla="*/ 409638 h 4635648"/>
              <a:gd name="connsiteX2" fmla="*/ 2397211 w 4766678"/>
              <a:gd name="connsiteY2" fmla="*/ 347854 h 4635648"/>
              <a:gd name="connsiteX3" fmla="*/ 4766678 w 4766678"/>
              <a:gd name="connsiteY3" fmla="*/ 0 h 4635648"/>
              <a:gd name="connsiteX4" fmla="*/ 2738304 w 4766678"/>
              <a:gd name="connsiteY4" fmla="*/ 597320 h 4635648"/>
              <a:gd name="connsiteX5" fmla="*/ 2643180 w 4766678"/>
              <a:gd name="connsiteY5" fmla="*/ 547894 h 4635648"/>
              <a:gd name="connsiteX6" fmla="*/ 0 w 4766678"/>
              <a:gd name="connsiteY6" fmla="*/ 4635648 h 4635648"/>
              <a:gd name="connsiteX0" fmla="*/ 0 w 2748097"/>
              <a:gd name="connsiteY0" fmla="*/ 4454493 h 4454493"/>
              <a:gd name="connsiteX1" fmla="*/ 2483708 w 2748097"/>
              <a:gd name="connsiteY1" fmla="*/ 228483 h 4454493"/>
              <a:gd name="connsiteX2" fmla="*/ 2397211 w 2748097"/>
              <a:gd name="connsiteY2" fmla="*/ 166699 h 4454493"/>
              <a:gd name="connsiteX3" fmla="*/ 2748097 w 2748097"/>
              <a:gd name="connsiteY3" fmla="*/ 0 h 4454493"/>
              <a:gd name="connsiteX4" fmla="*/ 2738304 w 2748097"/>
              <a:gd name="connsiteY4" fmla="*/ 416165 h 4454493"/>
              <a:gd name="connsiteX5" fmla="*/ 2643180 w 2748097"/>
              <a:gd name="connsiteY5" fmla="*/ 366739 h 4454493"/>
              <a:gd name="connsiteX6" fmla="*/ 0 w 2748097"/>
              <a:gd name="connsiteY6" fmla="*/ 4454493 h 4454493"/>
              <a:gd name="connsiteX0" fmla="*/ 0 w 2569967"/>
              <a:gd name="connsiteY0" fmla="*/ 4454493 h 4454493"/>
              <a:gd name="connsiteX1" fmla="*/ 2305578 w 2569967"/>
              <a:gd name="connsiteY1" fmla="*/ 228483 h 4454493"/>
              <a:gd name="connsiteX2" fmla="*/ 2219081 w 2569967"/>
              <a:gd name="connsiteY2" fmla="*/ 166699 h 4454493"/>
              <a:gd name="connsiteX3" fmla="*/ 2569967 w 2569967"/>
              <a:gd name="connsiteY3" fmla="*/ 0 h 4454493"/>
              <a:gd name="connsiteX4" fmla="*/ 2560174 w 2569967"/>
              <a:gd name="connsiteY4" fmla="*/ 416165 h 4454493"/>
              <a:gd name="connsiteX5" fmla="*/ 2465050 w 2569967"/>
              <a:gd name="connsiteY5" fmla="*/ 366739 h 4454493"/>
              <a:gd name="connsiteX6" fmla="*/ 0 w 2569967"/>
              <a:gd name="connsiteY6" fmla="*/ 4454493 h 445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9967" h="4454493">
                <a:moveTo>
                  <a:pt x="0" y="4454493"/>
                </a:moveTo>
                <a:lnTo>
                  <a:pt x="2305578" y="228483"/>
                </a:lnTo>
                <a:lnTo>
                  <a:pt x="2219081" y="166699"/>
                </a:lnTo>
                <a:lnTo>
                  <a:pt x="2569967" y="0"/>
                </a:lnTo>
                <a:lnTo>
                  <a:pt x="2560174" y="416165"/>
                </a:lnTo>
                <a:lnTo>
                  <a:pt x="2465050" y="366739"/>
                </a:lnTo>
                <a:lnTo>
                  <a:pt x="0" y="4454493"/>
                </a:lnTo>
                <a:close/>
              </a:path>
            </a:pathLst>
          </a:custGeom>
          <a:gradFill flip="none" rotWithShape="1">
            <a:gsLst>
              <a:gs pos="0">
                <a:srgbClr val="00DFF6"/>
              </a:gs>
              <a:gs pos="70000">
                <a:srgbClr val="002774"/>
              </a:gs>
            </a:gsLst>
            <a:lin ang="54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>
              <a:rot lat="0" lon="0" rev="3000000"/>
            </a:lightRig>
          </a:scene3d>
          <a:sp3d contourW="19050">
            <a:bevelT prst="convex"/>
            <a:bevelB w="0" h="0"/>
            <a:contourClr>
              <a:srgbClr val="AFEA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380" name="TextBox 34"/>
          <p:cNvSpPr txBox="1">
            <a:spLocks noChangeArrowheads="1"/>
          </p:cNvSpPr>
          <p:nvPr/>
        </p:nvSpPr>
        <p:spPr bwMode="auto">
          <a:xfrm>
            <a:off x="3387725" y="3338513"/>
            <a:ext cx="2716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完善制度</a:t>
            </a:r>
          </a:p>
        </p:txBody>
      </p:sp>
      <p:sp>
        <p:nvSpPr>
          <p:cNvPr id="15381" name="TextBox 71"/>
          <p:cNvSpPr txBox="1">
            <a:spLocks noChangeArrowheads="1"/>
          </p:cNvSpPr>
          <p:nvPr/>
        </p:nvSpPr>
        <p:spPr bwMode="auto">
          <a:xfrm>
            <a:off x="2865438" y="4202112"/>
            <a:ext cx="2716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构建制度框架</a:t>
            </a:r>
          </a:p>
        </p:txBody>
      </p:sp>
      <p:sp>
        <p:nvSpPr>
          <p:cNvPr id="15382" name="TextBox 71"/>
          <p:cNvSpPr txBox="1">
            <a:spLocks noChangeArrowheads="1"/>
          </p:cNvSpPr>
          <p:nvPr/>
        </p:nvSpPr>
        <p:spPr bwMode="auto">
          <a:xfrm>
            <a:off x="2390775" y="5092700"/>
            <a:ext cx="2716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流程梳理</a:t>
            </a:r>
          </a:p>
        </p:txBody>
      </p:sp>
      <p:sp>
        <p:nvSpPr>
          <p:cNvPr id="70" name="圆角矩形 69"/>
          <p:cNvSpPr>
            <a:spLocks noChangeAspect="1"/>
          </p:cNvSpPr>
          <p:nvPr/>
        </p:nvSpPr>
        <p:spPr bwMode="auto">
          <a:xfrm>
            <a:off x="3835144" y="1386465"/>
            <a:ext cx="432007" cy="431884"/>
          </a:xfrm>
          <a:prstGeom prst="roundRect">
            <a:avLst/>
          </a:prstGeom>
          <a:gradFill>
            <a:gsLst>
              <a:gs pos="50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  <a:ln w="38100">
            <a:gradFill>
              <a:gsLst>
                <a:gs pos="50000">
                  <a:srgbClr val="6EFF01"/>
                </a:gs>
                <a:gs pos="100000">
                  <a:srgbClr val="0F500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52400" h="127000"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384" name="TextBox 61"/>
          <p:cNvSpPr txBox="1">
            <a:spLocks noChangeArrowheads="1"/>
          </p:cNvSpPr>
          <p:nvPr/>
        </p:nvSpPr>
        <p:spPr bwMode="auto">
          <a:xfrm>
            <a:off x="3861336" y="1448448"/>
            <a:ext cx="379415" cy="30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endParaRPr lang="zh-CN" altLang="en-US" sz="1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386" name="标题 1"/>
          <p:cNvSpPr>
            <a:spLocks/>
          </p:cNvSpPr>
          <p:nvPr/>
        </p:nvSpPr>
        <p:spPr bwMode="auto">
          <a:xfrm>
            <a:off x="457200" y="53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4400">
                <a:solidFill>
                  <a:schemeClr val="tx2"/>
                </a:solidFill>
                <a:latin typeface="Maiandra GD" pitchFamily="34" charset="0"/>
                <a:ea typeface="隶书" pitchFamily="49" charset="-122"/>
              </a:rPr>
              <a:t>我所加强制度建设的步骤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5857885" y="3786190"/>
            <a:ext cx="2093911" cy="2062161"/>
            <a:chOff x="5429257" y="3786190"/>
            <a:chExt cx="2093911" cy="2062161"/>
          </a:xfrm>
        </p:grpSpPr>
        <p:grpSp>
          <p:nvGrpSpPr>
            <p:cNvPr id="35" name="Group 3"/>
            <p:cNvGrpSpPr>
              <a:grpSpLocks/>
            </p:cNvGrpSpPr>
            <p:nvPr/>
          </p:nvGrpSpPr>
          <p:grpSpPr bwMode="auto">
            <a:xfrm>
              <a:off x="5429257" y="3786190"/>
              <a:ext cx="2093911" cy="2062161"/>
              <a:chOff x="2244" y="1767"/>
              <a:chExt cx="2029" cy="2029"/>
            </a:xfrm>
          </p:grpSpPr>
          <p:sp>
            <p:nvSpPr>
              <p:cNvPr id="41" name="Freeform 4"/>
              <p:cNvSpPr>
                <a:spLocks/>
              </p:cNvSpPr>
              <p:nvPr/>
            </p:nvSpPr>
            <p:spPr bwMode="blackWhite">
              <a:xfrm>
                <a:off x="2366" y="1767"/>
                <a:ext cx="1057" cy="900"/>
              </a:xfrm>
              <a:custGeom>
                <a:avLst/>
                <a:gdLst/>
                <a:ahLst/>
                <a:cxnLst>
                  <a:cxn ang="0">
                    <a:pos x="455" y="879"/>
                  </a:cxn>
                  <a:cxn ang="0">
                    <a:pos x="471" y="838"/>
                  </a:cxn>
                  <a:cxn ang="0">
                    <a:pos x="490" y="799"/>
                  </a:cxn>
                  <a:cxn ang="0">
                    <a:pos x="514" y="762"/>
                  </a:cxn>
                  <a:cxn ang="0">
                    <a:pos x="541" y="728"/>
                  </a:cxn>
                  <a:cxn ang="0">
                    <a:pos x="570" y="696"/>
                  </a:cxn>
                  <a:cxn ang="0">
                    <a:pos x="603" y="667"/>
                  </a:cxn>
                  <a:cxn ang="0">
                    <a:pos x="639" y="642"/>
                  </a:cxn>
                  <a:cxn ang="0">
                    <a:pos x="676" y="621"/>
                  </a:cxn>
                  <a:cxn ang="0">
                    <a:pos x="713" y="605"/>
                  </a:cxn>
                  <a:cxn ang="0">
                    <a:pos x="753" y="591"/>
                  </a:cxn>
                  <a:cxn ang="0">
                    <a:pos x="793" y="581"/>
                  </a:cxn>
                  <a:cxn ang="0">
                    <a:pos x="834" y="575"/>
                  </a:cxn>
                  <a:cxn ang="0">
                    <a:pos x="833" y="711"/>
                  </a:cxn>
                  <a:cxn ang="0">
                    <a:pos x="1056" y="374"/>
                  </a:cxn>
                  <a:cxn ang="0">
                    <a:pos x="818" y="0"/>
                  </a:cxn>
                  <a:cxn ang="0">
                    <a:pos x="819" y="137"/>
                  </a:cxn>
                  <a:cxn ang="0">
                    <a:pos x="757" y="143"/>
                  </a:cxn>
                  <a:cxn ang="0">
                    <a:pos x="694" y="154"/>
                  </a:cxn>
                  <a:cxn ang="0">
                    <a:pos x="634" y="168"/>
                  </a:cxn>
                  <a:cxn ang="0">
                    <a:pos x="574" y="188"/>
                  </a:cxn>
                  <a:cxn ang="0">
                    <a:pos x="516" y="211"/>
                  </a:cxn>
                  <a:cxn ang="0">
                    <a:pos x="460" y="238"/>
                  </a:cxn>
                  <a:cxn ang="0">
                    <a:pos x="405" y="270"/>
                  </a:cxn>
                  <a:cxn ang="0">
                    <a:pos x="352" y="306"/>
                  </a:cxn>
                  <a:cxn ang="0">
                    <a:pos x="302" y="346"/>
                  </a:cxn>
                  <a:cxn ang="0">
                    <a:pos x="255" y="390"/>
                  </a:cxn>
                  <a:cxn ang="0">
                    <a:pos x="211" y="437"/>
                  </a:cxn>
                  <a:cxn ang="0">
                    <a:pos x="170" y="486"/>
                  </a:cxn>
                  <a:cxn ang="0">
                    <a:pos x="134" y="539"/>
                  </a:cxn>
                  <a:cxn ang="0">
                    <a:pos x="101" y="595"/>
                  </a:cxn>
                  <a:cxn ang="0">
                    <a:pos x="72" y="653"/>
                  </a:cxn>
                  <a:cxn ang="0">
                    <a:pos x="47" y="711"/>
                  </a:cxn>
                  <a:cxn ang="0">
                    <a:pos x="27" y="773"/>
                  </a:cxn>
                  <a:cxn ang="0">
                    <a:pos x="11" y="835"/>
                  </a:cxn>
                  <a:cxn ang="0">
                    <a:pos x="0" y="899"/>
                  </a:cxn>
                  <a:cxn ang="0">
                    <a:pos x="238" y="741"/>
                  </a:cxn>
                  <a:cxn ang="0">
                    <a:pos x="455" y="879"/>
                  </a:cxn>
                </a:cxnLst>
                <a:rect l="0" t="0" r="r" b="b"/>
                <a:pathLst>
                  <a:path w="1057" h="900">
                    <a:moveTo>
                      <a:pt x="455" y="879"/>
                    </a:moveTo>
                    <a:lnTo>
                      <a:pt x="471" y="838"/>
                    </a:lnTo>
                    <a:lnTo>
                      <a:pt x="490" y="799"/>
                    </a:lnTo>
                    <a:lnTo>
                      <a:pt x="514" y="762"/>
                    </a:lnTo>
                    <a:lnTo>
                      <a:pt x="541" y="728"/>
                    </a:lnTo>
                    <a:lnTo>
                      <a:pt x="570" y="696"/>
                    </a:lnTo>
                    <a:lnTo>
                      <a:pt x="603" y="667"/>
                    </a:lnTo>
                    <a:lnTo>
                      <a:pt x="639" y="642"/>
                    </a:lnTo>
                    <a:lnTo>
                      <a:pt x="676" y="621"/>
                    </a:lnTo>
                    <a:lnTo>
                      <a:pt x="713" y="605"/>
                    </a:lnTo>
                    <a:lnTo>
                      <a:pt x="753" y="591"/>
                    </a:lnTo>
                    <a:lnTo>
                      <a:pt x="793" y="581"/>
                    </a:lnTo>
                    <a:lnTo>
                      <a:pt x="834" y="575"/>
                    </a:lnTo>
                    <a:lnTo>
                      <a:pt x="833" y="711"/>
                    </a:lnTo>
                    <a:lnTo>
                      <a:pt x="1056" y="374"/>
                    </a:lnTo>
                    <a:lnTo>
                      <a:pt x="818" y="0"/>
                    </a:lnTo>
                    <a:lnTo>
                      <a:pt x="819" y="137"/>
                    </a:lnTo>
                    <a:lnTo>
                      <a:pt x="757" y="143"/>
                    </a:lnTo>
                    <a:lnTo>
                      <a:pt x="694" y="154"/>
                    </a:lnTo>
                    <a:lnTo>
                      <a:pt x="634" y="168"/>
                    </a:lnTo>
                    <a:lnTo>
                      <a:pt x="574" y="188"/>
                    </a:lnTo>
                    <a:lnTo>
                      <a:pt x="516" y="211"/>
                    </a:lnTo>
                    <a:lnTo>
                      <a:pt x="460" y="238"/>
                    </a:lnTo>
                    <a:lnTo>
                      <a:pt x="405" y="270"/>
                    </a:lnTo>
                    <a:lnTo>
                      <a:pt x="352" y="306"/>
                    </a:lnTo>
                    <a:lnTo>
                      <a:pt x="302" y="346"/>
                    </a:lnTo>
                    <a:lnTo>
                      <a:pt x="255" y="390"/>
                    </a:lnTo>
                    <a:lnTo>
                      <a:pt x="211" y="437"/>
                    </a:lnTo>
                    <a:lnTo>
                      <a:pt x="170" y="486"/>
                    </a:lnTo>
                    <a:lnTo>
                      <a:pt x="134" y="539"/>
                    </a:lnTo>
                    <a:lnTo>
                      <a:pt x="101" y="595"/>
                    </a:lnTo>
                    <a:lnTo>
                      <a:pt x="72" y="653"/>
                    </a:lnTo>
                    <a:lnTo>
                      <a:pt x="47" y="711"/>
                    </a:lnTo>
                    <a:lnTo>
                      <a:pt x="27" y="773"/>
                    </a:lnTo>
                    <a:lnTo>
                      <a:pt x="11" y="835"/>
                    </a:lnTo>
                    <a:lnTo>
                      <a:pt x="0" y="899"/>
                    </a:lnTo>
                    <a:lnTo>
                      <a:pt x="238" y="741"/>
                    </a:lnTo>
                    <a:lnTo>
                      <a:pt x="455" y="879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" name="Freeform 5"/>
              <p:cNvSpPr>
                <a:spLocks/>
              </p:cNvSpPr>
              <p:nvPr/>
            </p:nvSpPr>
            <p:spPr bwMode="blackWhite">
              <a:xfrm>
                <a:off x="3073" y="2892"/>
                <a:ext cx="1033" cy="904"/>
              </a:xfrm>
              <a:custGeom>
                <a:avLst/>
                <a:gdLst/>
                <a:ahLst/>
                <a:cxnLst>
                  <a:cxn ang="0">
                    <a:pos x="585" y="1"/>
                  </a:cxn>
                  <a:cxn ang="0">
                    <a:pos x="573" y="41"/>
                  </a:cxn>
                  <a:cxn ang="0">
                    <a:pos x="556" y="78"/>
                  </a:cxn>
                  <a:cxn ang="0">
                    <a:pos x="537" y="116"/>
                  </a:cxn>
                  <a:cxn ang="0">
                    <a:pos x="514" y="150"/>
                  </a:cxn>
                  <a:cxn ang="0">
                    <a:pos x="488" y="182"/>
                  </a:cxn>
                  <a:cxn ang="0">
                    <a:pos x="459" y="212"/>
                  </a:cxn>
                  <a:cxn ang="0">
                    <a:pos x="427" y="239"/>
                  </a:cxn>
                  <a:cxn ang="0">
                    <a:pos x="393" y="262"/>
                  </a:cxn>
                  <a:cxn ang="0">
                    <a:pos x="356" y="283"/>
                  </a:cxn>
                  <a:cxn ang="0">
                    <a:pos x="317" y="301"/>
                  </a:cxn>
                  <a:cxn ang="0">
                    <a:pos x="277" y="314"/>
                  </a:cxn>
                  <a:cxn ang="0">
                    <a:pos x="236" y="323"/>
                  </a:cxn>
                  <a:cxn ang="0">
                    <a:pos x="235" y="187"/>
                  </a:cxn>
                  <a:cxn ang="0">
                    <a:pos x="159" y="298"/>
                  </a:cxn>
                  <a:cxn ang="0">
                    <a:pos x="80" y="409"/>
                  </a:cxn>
                  <a:cxn ang="0">
                    <a:pos x="0" y="517"/>
                  </a:cxn>
                  <a:cxn ang="0">
                    <a:pos x="236" y="903"/>
                  </a:cxn>
                  <a:cxn ang="0">
                    <a:pos x="236" y="766"/>
                  </a:cxn>
                  <a:cxn ang="0">
                    <a:pos x="295" y="759"/>
                  </a:cxn>
                  <a:cxn ang="0">
                    <a:pos x="353" y="747"/>
                  </a:cxn>
                  <a:cxn ang="0">
                    <a:pos x="411" y="733"/>
                  </a:cxn>
                  <a:cxn ang="0">
                    <a:pos x="467" y="713"/>
                  </a:cxn>
                  <a:cxn ang="0">
                    <a:pos x="522" y="691"/>
                  </a:cxn>
                  <a:cxn ang="0">
                    <a:pos x="575" y="665"/>
                  </a:cxn>
                  <a:cxn ang="0">
                    <a:pos x="626" y="635"/>
                  </a:cxn>
                  <a:cxn ang="0">
                    <a:pos x="676" y="601"/>
                  </a:cxn>
                  <a:cxn ang="0">
                    <a:pos x="724" y="564"/>
                  </a:cxn>
                  <a:cxn ang="0">
                    <a:pos x="768" y="525"/>
                  </a:cxn>
                  <a:cxn ang="0">
                    <a:pos x="811" y="481"/>
                  </a:cxn>
                  <a:cxn ang="0">
                    <a:pos x="849" y="435"/>
                  </a:cxn>
                  <a:cxn ang="0">
                    <a:pos x="884" y="387"/>
                  </a:cxn>
                  <a:cxn ang="0">
                    <a:pos x="916" y="337"/>
                  </a:cxn>
                  <a:cxn ang="0">
                    <a:pos x="945" y="284"/>
                  </a:cxn>
                  <a:cxn ang="0">
                    <a:pos x="970" y="231"/>
                  </a:cxn>
                  <a:cxn ang="0">
                    <a:pos x="991" y="174"/>
                  </a:cxn>
                  <a:cxn ang="0">
                    <a:pos x="1009" y="117"/>
                  </a:cxn>
                  <a:cxn ang="0">
                    <a:pos x="1023" y="58"/>
                  </a:cxn>
                  <a:cxn ang="0">
                    <a:pos x="1032" y="0"/>
                  </a:cxn>
                  <a:cxn ang="0">
                    <a:pos x="812" y="132"/>
                  </a:cxn>
                  <a:cxn ang="0">
                    <a:pos x="585" y="1"/>
                  </a:cxn>
                </a:cxnLst>
                <a:rect l="0" t="0" r="r" b="b"/>
                <a:pathLst>
                  <a:path w="1033" h="904">
                    <a:moveTo>
                      <a:pt x="585" y="1"/>
                    </a:moveTo>
                    <a:lnTo>
                      <a:pt x="573" y="41"/>
                    </a:lnTo>
                    <a:lnTo>
                      <a:pt x="556" y="78"/>
                    </a:lnTo>
                    <a:lnTo>
                      <a:pt x="537" y="116"/>
                    </a:lnTo>
                    <a:lnTo>
                      <a:pt x="514" y="150"/>
                    </a:lnTo>
                    <a:lnTo>
                      <a:pt x="488" y="182"/>
                    </a:lnTo>
                    <a:lnTo>
                      <a:pt x="459" y="212"/>
                    </a:lnTo>
                    <a:lnTo>
                      <a:pt x="427" y="239"/>
                    </a:lnTo>
                    <a:lnTo>
                      <a:pt x="393" y="262"/>
                    </a:lnTo>
                    <a:lnTo>
                      <a:pt x="356" y="283"/>
                    </a:lnTo>
                    <a:lnTo>
                      <a:pt x="317" y="301"/>
                    </a:lnTo>
                    <a:lnTo>
                      <a:pt x="277" y="314"/>
                    </a:lnTo>
                    <a:lnTo>
                      <a:pt x="236" y="323"/>
                    </a:lnTo>
                    <a:lnTo>
                      <a:pt x="235" y="187"/>
                    </a:lnTo>
                    <a:lnTo>
                      <a:pt x="159" y="298"/>
                    </a:lnTo>
                    <a:lnTo>
                      <a:pt x="80" y="409"/>
                    </a:lnTo>
                    <a:lnTo>
                      <a:pt x="0" y="517"/>
                    </a:lnTo>
                    <a:lnTo>
                      <a:pt x="236" y="903"/>
                    </a:lnTo>
                    <a:lnTo>
                      <a:pt x="236" y="766"/>
                    </a:lnTo>
                    <a:lnTo>
                      <a:pt x="295" y="759"/>
                    </a:lnTo>
                    <a:lnTo>
                      <a:pt x="353" y="747"/>
                    </a:lnTo>
                    <a:lnTo>
                      <a:pt x="411" y="733"/>
                    </a:lnTo>
                    <a:lnTo>
                      <a:pt x="467" y="713"/>
                    </a:lnTo>
                    <a:lnTo>
                      <a:pt x="522" y="691"/>
                    </a:lnTo>
                    <a:lnTo>
                      <a:pt x="575" y="665"/>
                    </a:lnTo>
                    <a:lnTo>
                      <a:pt x="626" y="635"/>
                    </a:lnTo>
                    <a:lnTo>
                      <a:pt x="676" y="601"/>
                    </a:lnTo>
                    <a:lnTo>
                      <a:pt x="724" y="564"/>
                    </a:lnTo>
                    <a:lnTo>
                      <a:pt x="768" y="525"/>
                    </a:lnTo>
                    <a:lnTo>
                      <a:pt x="811" y="481"/>
                    </a:lnTo>
                    <a:lnTo>
                      <a:pt x="849" y="435"/>
                    </a:lnTo>
                    <a:lnTo>
                      <a:pt x="884" y="387"/>
                    </a:lnTo>
                    <a:lnTo>
                      <a:pt x="916" y="337"/>
                    </a:lnTo>
                    <a:lnTo>
                      <a:pt x="945" y="284"/>
                    </a:lnTo>
                    <a:lnTo>
                      <a:pt x="970" y="231"/>
                    </a:lnTo>
                    <a:lnTo>
                      <a:pt x="991" y="174"/>
                    </a:lnTo>
                    <a:lnTo>
                      <a:pt x="1009" y="117"/>
                    </a:lnTo>
                    <a:lnTo>
                      <a:pt x="1023" y="58"/>
                    </a:lnTo>
                    <a:lnTo>
                      <a:pt x="1032" y="0"/>
                    </a:lnTo>
                    <a:lnTo>
                      <a:pt x="812" y="132"/>
                    </a:lnTo>
                    <a:lnTo>
                      <a:pt x="585" y="1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" name="Freeform 6"/>
              <p:cNvSpPr>
                <a:spLocks/>
              </p:cNvSpPr>
              <p:nvPr/>
            </p:nvSpPr>
            <p:spPr bwMode="blackWhite">
              <a:xfrm>
                <a:off x="2244" y="2563"/>
                <a:ext cx="930" cy="1075"/>
              </a:xfrm>
              <a:custGeom>
                <a:avLst/>
                <a:gdLst/>
                <a:ahLst/>
                <a:cxnLst>
                  <a:cxn ang="0">
                    <a:pos x="929" y="645"/>
                  </a:cxn>
                  <a:cxn ang="0">
                    <a:pos x="887" y="634"/>
                  </a:cxn>
                  <a:cxn ang="0">
                    <a:pos x="847" y="620"/>
                  </a:cxn>
                  <a:cxn ang="0">
                    <a:pos x="807" y="603"/>
                  </a:cxn>
                  <a:cxn ang="0">
                    <a:pos x="771" y="582"/>
                  </a:cxn>
                  <a:cxn ang="0">
                    <a:pos x="735" y="557"/>
                  </a:cxn>
                  <a:cxn ang="0">
                    <a:pos x="703" y="529"/>
                  </a:cxn>
                  <a:cxn ang="0">
                    <a:pos x="673" y="497"/>
                  </a:cxn>
                  <a:cxn ang="0">
                    <a:pos x="648" y="465"/>
                  </a:cxn>
                  <a:cxn ang="0">
                    <a:pos x="624" y="428"/>
                  </a:cxn>
                  <a:cxn ang="0">
                    <a:pos x="607" y="398"/>
                  </a:cxn>
                  <a:cxn ang="0">
                    <a:pos x="594" y="366"/>
                  </a:cxn>
                  <a:cxn ang="0">
                    <a:pos x="583" y="332"/>
                  </a:cxn>
                  <a:cxn ang="0">
                    <a:pos x="577" y="298"/>
                  </a:cxn>
                  <a:cxn ang="0">
                    <a:pos x="575" y="264"/>
                  </a:cxn>
                  <a:cxn ang="0">
                    <a:pos x="576" y="229"/>
                  </a:cxn>
                  <a:cxn ang="0">
                    <a:pos x="748" y="229"/>
                  </a:cxn>
                  <a:cxn ang="0">
                    <a:pos x="360" y="0"/>
                  </a:cxn>
                  <a:cxn ang="0">
                    <a:pos x="0" y="236"/>
                  </a:cxn>
                  <a:cxn ang="0">
                    <a:pos x="136" y="237"/>
                  </a:cxn>
                  <a:cxn ang="0">
                    <a:pos x="141" y="299"/>
                  </a:cxn>
                  <a:cxn ang="0">
                    <a:pos x="150" y="362"/>
                  </a:cxn>
                  <a:cxn ang="0">
                    <a:pos x="165" y="422"/>
                  </a:cxn>
                  <a:cxn ang="0">
                    <a:pos x="182" y="483"/>
                  </a:cxn>
                  <a:cxn ang="0">
                    <a:pos x="204" y="541"/>
                  </a:cxn>
                  <a:cxn ang="0">
                    <a:pos x="231" y="598"/>
                  </a:cxn>
                  <a:cxn ang="0">
                    <a:pos x="262" y="653"/>
                  </a:cxn>
                  <a:cxn ang="0">
                    <a:pos x="296" y="704"/>
                  </a:cxn>
                  <a:cxn ang="0">
                    <a:pos x="333" y="752"/>
                  </a:cxn>
                  <a:cxn ang="0">
                    <a:pos x="374" y="797"/>
                  </a:cxn>
                  <a:cxn ang="0">
                    <a:pos x="419" y="841"/>
                  </a:cxn>
                  <a:cxn ang="0">
                    <a:pos x="465" y="880"/>
                  </a:cxn>
                  <a:cxn ang="0">
                    <a:pos x="514" y="917"/>
                  </a:cxn>
                  <a:cxn ang="0">
                    <a:pos x="566" y="951"/>
                  </a:cxn>
                  <a:cxn ang="0">
                    <a:pos x="620" y="980"/>
                  </a:cxn>
                  <a:cxn ang="0">
                    <a:pos x="675" y="1007"/>
                  </a:cxn>
                  <a:cxn ang="0">
                    <a:pos x="732" y="1029"/>
                  </a:cxn>
                  <a:cxn ang="0">
                    <a:pos x="790" y="1048"/>
                  </a:cxn>
                  <a:cxn ang="0">
                    <a:pos x="849" y="1062"/>
                  </a:cxn>
                  <a:cxn ang="0">
                    <a:pos x="910" y="1074"/>
                  </a:cxn>
                  <a:cxn ang="0">
                    <a:pos x="772" y="845"/>
                  </a:cxn>
                  <a:cxn ang="0">
                    <a:pos x="929" y="645"/>
                  </a:cxn>
                </a:cxnLst>
                <a:rect l="0" t="0" r="r" b="b"/>
                <a:pathLst>
                  <a:path w="930" h="1075">
                    <a:moveTo>
                      <a:pt x="929" y="645"/>
                    </a:moveTo>
                    <a:lnTo>
                      <a:pt x="887" y="634"/>
                    </a:lnTo>
                    <a:lnTo>
                      <a:pt x="847" y="620"/>
                    </a:lnTo>
                    <a:lnTo>
                      <a:pt x="807" y="603"/>
                    </a:lnTo>
                    <a:lnTo>
                      <a:pt x="771" y="582"/>
                    </a:lnTo>
                    <a:lnTo>
                      <a:pt x="735" y="557"/>
                    </a:lnTo>
                    <a:lnTo>
                      <a:pt x="703" y="529"/>
                    </a:lnTo>
                    <a:lnTo>
                      <a:pt x="673" y="497"/>
                    </a:lnTo>
                    <a:lnTo>
                      <a:pt x="648" y="465"/>
                    </a:lnTo>
                    <a:lnTo>
                      <a:pt x="624" y="428"/>
                    </a:lnTo>
                    <a:lnTo>
                      <a:pt x="607" y="398"/>
                    </a:lnTo>
                    <a:lnTo>
                      <a:pt x="594" y="366"/>
                    </a:lnTo>
                    <a:lnTo>
                      <a:pt x="583" y="332"/>
                    </a:lnTo>
                    <a:lnTo>
                      <a:pt x="577" y="298"/>
                    </a:lnTo>
                    <a:lnTo>
                      <a:pt x="575" y="264"/>
                    </a:lnTo>
                    <a:lnTo>
                      <a:pt x="576" y="229"/>
                    </a:lnTo>
                    <a:lnTo>
                      <a:pt x="748" y="229"/>
                    </a:lnTo>
                    <a:lnTo>
                      <a:pt x="360" y="0"/>
                    </a:lnTo>
                    <a:lnTo>
                      <a:pt x="0" y="236"/>
                    </a:lnTo>
                    <a:lnTo>
                      <a:pt x="136" y="237"/>
                    </a:lnTo>
                    <a:lnTo>
                      <a:pt x="141" y="299"/>
                    </a:lnTo>
                    <a:lnTo>
                      <a:pt x="150" y="362"/>
                    </a:lnTo>
                    <a:lnTo>
                      <a:pt x="165" y="422"/>
                    </a:lnTo>
                    <a:lnTo>
                      <a:pt x="182" y="483"/>
                    </a:lnTo>
                    <a:lnTo>
                      <a:pt x="204" y="541"/>
                    </a:lnTo>
                    <a:lnTo>
                      <a:pt x="231" y="598"/>
                    </a:lnTo>
                    <a:lnTo>
                      <a:pt x="262" y="653"/>
                    </a:lnTo>
                    <a:lnTo>
                      <a:pt x="296" y="704"/>
                    </a:lnTo>
                    <a:lnTo>
                      <a:pt x="333" y="752"/>
                    </a:lnTo>
                    <a:lnTo>
                      <a:pt x="374" y="797"/>
                    </a:lnTo>
                    <a:lnTo>
                      <a:pt x="419" y="841"/>
                    </a:lnTo>
                    <a:lnTo>
                      <a:pt x="465" y="880"/>
                    </a:lnTo>
                    <a:lnTo>
                      <a:pt x="514" y="917"/>
                    </a:lnTo>
                    <a:lnTo>
                      <a:pt x="566" y="951"/>
                    </a:lnTo>
                    <a:lnTo>
                      <a:pt x="620" y="980"/>
                    </a:lnTo>
                    <a:lnTo>
                      <a:pt x="675" y="1007"/>
                    </a:lnTo>
                    <a:lnTo>
                      <a:pt x="732" y="1029"/>
                    </a:lnTo>
                    <a:lnTo>
                      <a:pt x="790" y="1048"/>
                    </a:lnTo>
                    <a:lnTo>
                      <a:pt x="849" y="1062"/>
                    </a:lnTo>
                    <a:lnTo>
                      <a:pt x="910" y="1074"/>
                    </a:lnTo>
                    <a:lnTo>
                      <a:pt x="772" y="845"/>
                    </a:lnTo>
                    <a:lnTo>
                      <a:pt x="929" y="645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Freeform 7"/>
              <p:cNvSpPr>
                <a:spLocks/>
              </p:cNvSpPr>
              <p:nvPr/>
            </p:nvSpPr>
            <p:spPr bwMode="blackWhite">
              <a:xfrm>
                <a:off x="3330" y="1909"/>
                <a:ext cx="943" cy="1065"/>
              </a:xfrm>
              <a:custGeom>
                <a:avLst/>
                <a:gdLst/>
                <a:ahLst/>
                <a:cxnLst>
                  <a:cxn ang="0">
                    <a:pos x="554" y="1064"/>
                  </a:cxn>
                  <a:cxn ang="0">
                    <a:pos x="942" y="840"/>
                  </a:cxn>
                  <a:cxn ang="0">
                    <a:pos x="781" y="840"/>
                  </a:cxn>
                  <a:cxn ang="0">
                    <a:pos x="776" y="778"/>
                  </a:cxn>
                  <a:cxn ang="0">
                    <a:pos x="767" y="716"/>
                  </a:cxn>
                  <a:cxn ang="0">
                    <a:pos x="754" y="655"/>
                  </a:cxn>
                  <a:cxn ang="0">
                    <a:pos x="737" y="595"/>
                  </a:cxn>
                  <a:cxn ang="0">
                    <a:pos x="714" y="536"/>
                  </a:cxn>
                  <a:cxn ang="0">
                    <a:pos x="688" y="480"/>
                  </a:cxn>
                  <a:cxn ang="0">
                    <a:pos x="658" y="425"/>
                  </a:cxn>
                  <a:cxn ang="0">
                    <a:pos x="624" y="372"/>
                  </a:cxn>
                  <a:cxn ang="0">
                    <a:pos x="586" y="323"/>
                  </a:cxn>
                  <a:cxn ang="0">
                    <a:pos x="547" y="275"/>
                  </a:cxn>
                  <a:cxn ang="0">
                    <a:pos x="502" y="232"/>
                  </a:cxn>
                  <a:cxn ang="0">
                    <a:pos x="455" y="191"/>
                  </a:cxn>
                  <a:cxn ang="0">
                    <a:pos x="405" y="153"/>
                  </a:cxn>
                  <a:cxn ang="0">
                    <a:pos x="352" y="120"/>
                  </a:cxn>
                  <a:cxn ang="0">
                    <a:pos x="298" y="89"/>
                  </a:cxn>
                  <a:cxn ang="0">
                    <a:pos x="241" y="63"/>
                  </a:cxn>
                  <a:cxn ang="0">
                    <a:pos x="182" y="41"/>
                  </a:cxn>
                  <a:cxn ang="0">
                    <a:pos x="122" y="23"/>
                  </a:cxn>
                  <a:cxn ang="0">
                    <a:pos x="61" y="9"/>
                  </a:cxn>
                  <a:cxn ang="0">
                    <a:pos x="0" y="0"/>
                  </a:cxn>
                  <a:cxn ang="0">
                    <a:pos x="137" y="226"/>
                  </a:cxn>
                  <a:cxn ang="0">
                    <a:pos x="5" y="451"/>
                  </a:cxn>
                  <a:cxn ang="0">
                    <a:pos x="48" y="465"/>
                  </a:cxn>
                  <a:cxn ang="0">
                    <a:pos x="90" y="483"/>
                  </a:cxn>
                  <a:cxn ang="0">
                    <a:pos x="130" y="505"/>
                  </a:cxn>
                  <a:cxn ang="0">
                    <a:pos x="168" y="531"/>
                  </a:cxn>
                  <a:cxn ang="0">
                    <a:pos x="202" y="561"/>
                  </a:cxn>
                  <a:cxn ang="0">
                    <a:pos x="233" y="594"/>
                  </a:cxn>
                  <a:cxn ang="0">
                    <a:pos x="262" y="629"/>
                  </a:cxn>
                  <a:cxn ang="0">
                    <a:pos x="285" y="668"/>
                  </a:cxn>
                  <a:cxn ang="0">
                    <a:pos x="305" y="709"/>
                  </a:cxn>
                  <a:cxn ang="0">
                    <a:pos x="321" y="751"/>
                  </a:cxn>
                  <a:cxn ang="0">
                    <a:pos x="333" y="795"/>
                  </a:cxn>
                  <a:cxn ang="0">
                    <a:pos x="340" y="840"/>
                  </a:cxn>
                  <a:cxn ang="0">
                    <a:pos x="188" y="841"/>
                  </a:cxn>
                  <a:cxn ang="0">
                    <a:pos x="554" y="1064"/>
                  </a:cxn>
                </a:cxnLst>
                <a:rect l="0" t="0" r="r" b="b"/>
                <a:pathLst>
                  <a:path w="943" h="1065">
                    <a:moveTo>
                      <a:pt x="554" y="1064"/>
                    </a:moveTo>
                    <a:lnTo>
                      <a:pt x="942" y="840"/>
                    </a:lnTo>
                    <a:lnTo>
                      <a:pt x="781" y="840"/>
                    </a:lnTo>
                    <a:lnTo>
                      <a:pt x="776" y="778"/>
                    </a:lnTo>
                    <a:lnTo>
                      <a:pt x="767" y="716"/>
                    </a:lnTo>
                    <a:lnTo>
                      <a:pt x="754" y="655"/>
                    </a:lnTo>
                    <a:lnTo>
                      <a:pt x="737" y="595"/>
                    </a:lnTo>
                    <a:lnTo>
                      <a:pt x="714" y="536"/>
                    </a:lnTo>
                    <a:lnTo>
                      <a:pt x="688" y="480"/>
                    </a:lnTo>
                    <a:lnTo>
                      <a:pt x="658" y="425"/>
                    </a:lnTo>
                    <a:lnTo>
                      <a:pt x="624" y="372"/>
                    </a:lnTo>
                    <a:lnTo>
                      <a:pt x="586" y="323"/>
                    </a:lnTo>
                    <a:lnTo>
                      <a:pt x="547" y="275"/>
                    </a:lnTo>
                    <a:lnTo>
                      <a:pt x="502" y="232"/>
                    </a:lnTo>
                    <a:lnTo>
                      <a:pt x="455" y="191"/>
                    </a:lnTo>
                    <a:lnTo>
                      <a:pt x="405" y="153"/>
                    </a:lnTo>
                    <a:lnTo>
                      <a:pt x="352" y="120"/>
                    </a:lnTo>
                    <a:lnTo>
                      <a:pt x="298" y="89"/>
                    </a:lnTo>
                    <a:lnTo>
                      <a:pt x="241" y="63"/>
                    </a:lnTo>
                    <a:lnTo>
                      <a:pt x="182" y="41"/>
                    </a:lnTo>
                    <a:lnTo>
                      <a:pt x="122" y="23"/>
                    </a:lnTo>
                    <a:lnTo>
                      <a:pt x="61" y="9"/>
                    </a:lnTo>
                    <a:lnTo>
                      <a:pt x="0" y="0"/>
                    </a:lnTo>
                    <a:lnTo>
                      <a:pt x="137" y="226"/>
                    </a:lnTo>
                    <a:lnTo>
                      <a:pt x="5" y="451"/>
                    </a:lnTo>
                    <a:lnTo>
                      <a:pt x="48" y="465"/>
                    </a:lnTo>
                    <a:lnTo>
                      <a:pt x="90" y="483"/>
                    </a:lnTo>
                    <a:lnTo>
                      <a:pt x="130" y="505"/>
                    </a:lnTo>
                    <a:lnTo>
                      <a:pt x="168" y="531"/>
                    </a:lnTo>
                    <a:lnTo>
                      <a:pt x="202" y="561"/>
                    </a:lnTo>
                    <a:lnTo>
                      <a:pt x="233" y="594"/>
                    </a:lnTo>
                    <a:lnTo>
                      <a:pt x="262" y="629"/>
                    </a:lnTo>
                    <a:lnTo>
                      <a:pt x="285" y="668"/>
                    </a:lnTo>
                    <a:lnTo>
                      <a:pt x="305" y="709"/>
                    </a:lnTo>
                    <a:lnTo>
                      <a:pt x="321" y="751"/>
                    </a:lnTo>
                    <a:lnTo>
                      <a:pt x="333" y="795"/>
                    </a:lnTo>
                    <a:lnTo>
                      <a:pt x="340" y="840"/>
                    </a:lnTo>
                    <a:lnTo>
                      <a:pt x="188" y="841"/>
                    </a:lnTo>
                    <a:lnTo>
                      <a:pt x="554" y="1064"/>
                    </a:lnTo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7" name="Rectangle 8"/>
            <p:cNvSpPr>
              <a:spLocks noChangeArrowheads="1"/>
            </p:cNvSpPr>
            <p:nvPr/>
          </p:nvSpPr>
          <p:spPr bwMode="blackWhite">
            <a:xfrm rot="19652383">
              <a:off x="5814914" y="4122017"/>
              <a:ext cx="642942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anchor="ctr" anchorCtr="1">
              <a:spAutoFit/>
            </a:bodyPr>
            <a:lstStyle/>
            <a:p>
              <a:pPr algn="ctr" defTabSz="787400">
                <a:buSzPct val="120000"/>
              </a:pPr>
              <a:r>
                <a:rPr lang="en-US" altLang="zh-CN" dirty="0" smtClean="0"/>
                <a:t>Plan </a:t>
              </a:r>
              <a:endParaRPr lang="en-US" altLang="zh-CN" dirty="0"/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blackWhite">
            <a:xfrm rot="3004613">
              <a:off x="6715140" y="4286256"/>
              <a:ext cx="571504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anchor="ctr" anchorCtr="1">
              <a:spAutoFit/>
            </a:bodyPr>
            <a:lstStyle/>
            <a:p>
              <a:pPr algn="ctr" defTabSz="787400">
                <a:buSzPct val="120000"/>
              </a:pPr>
              <a:r>
                <a:rPr lang="en-US" altLang="zh-CN" dirty="0" smtClean="0"/>
                <a:t>Do</a:t>
              </a:r>
              <a:endParaRPr lang="en-US" altLang="zh-CN" dirty="0"/>
            </a:p>
          </p:txBody>
        </p:sp>
        <p:sp>
          <p:nvSpPr>
            <p:cNvPr id="39" name="Rectangle 10"/>
            <p:cNvSpPr>
              <a:spLocks noChangeArrowheads="1"/>
            </p:cNvSpPr>
            <p:nvPr/>
          </p:nvSpPr>
          <p:spPr bwMode="blackWhite">
            <a:xfrm rot="20339503">
              <a:off x="6452923" y="5203727"/>
              <a:ext cx="785818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anchor="ctr" anchorCtr="1">
              <a:spAutoFit/>
            </a:bodyPr>
            <a:lstStyle/>
            <a:p>
              <a:pPr algn="ctr" defTabSz="787400">
                <a:buSzPct val="120000"/>
              </a:pPr>
              <a:r>
                <a:rPr lang="en-US" altLang="zh-CN" dirty="0" smtClean="0"/>
                <a:t>Check</a:t>
              </a:r>
              <a:endParaRPr lang="en-US" altLang="zh-CN" dirty="0"/>
            </a:p>
          </p:txBody>
        </p:sp>
        <p:sp>
          <p:nvSpPr>
            <p:cNvPr id="40" name="Rectangle 11"/>
            <p:cNvSpPr>
              <a:spLocks noChangeArrowheads="1"/>
            </p:cNvSpPr>
            <p:nvPr/>
          </p:nvSpPr>
          <p:spPr bwMode="blackWhite">
            <a:xfrm rot="3111222">
              <a:off x="5572132" y="5072074"/>
              <a:ext cx="714380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anchor="ctr" anchorCtr="1">
              <a:spAutoFit/>
            </a:bodyPr>
            <a:lstStyle/>
            <a:p>
              <a:pPr algn="ctr" defTabSz="787400">
                <a:buSzPct val="120000"/>
              </a:pPr>
              <a:r>
                <a:rPr lang="en-US" altLang="zh-CN" dirty="0" smtClean="0"/>
                <a:t>Action</a:t>
              </a:r>
              <a:endParaRPr lang="en-US" altLang="zh-CN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3" grpId="0" animBg="1"/>
      <p:bldP spid="79" grpId="0" animBg="1"/>
      <p:bldP spid="85" grpId="0" animBg="1"/>
      <p:bldP spid="91" grpId="0" animBg="1"/>
      <p:bldP spid="15369" grpId="0"/>
      <p:bldP spid="76" grpId="0" animBg="1"/>
      <p:bldP spid="15371" grpId="0"/>
      <p:bldP spid="15372" grpId="0"/>
      <p:bldP spid="82" grpId="0" animBg="1"/>
      <p:bldP spid="15374" grpId="0"/>
      <p:bldP spid="88" grpId="0" animBg="1"/>
      <p:bldP spid="15376" grpId="0"/>
      <p:bldP spid="94" grpId="0" animBg="1"/>
      <p:bldP spid="15378" grpId="0"/>
      <p:bldP spid="36" grpId="0" animBg="1"/>
      <p:bldP spid="15380" grpId="0"/>
      <p:bldP spid="15381" grpId="0"/>
      <p:bldP spid="15382" grpId="0"/>
      <p:bldP spid="70" grpId="0" animBg="1"/>
      <p:bldP spid="1538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提出供讨论的问题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我们身边还有哪些需要改善的工作流程？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pPr eaLnBrk="1" hangingPunct="1"/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制度制定过程中要注意哪些问题？</a:t>
            </a:r>
          </a:p>
          <a:p>
            <a:pPr eaLnBrk="1" hangingPunct="1"/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对制度的执行效果如何测量？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Box 144"/>
          <p:cNvSpPr txBox="1"/>
          <p:nvPr/>
        </p:nvSpPr>
        <p:spPr>
          <a:xfrm>
            <a:off x="4572000" y="5643578"/>
            <a:ext cx="3571868" cy="13388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u="sng" dirty="0" smtClean="0">
                <a:latin typeface="+mn-ea"/>
                <a:ea typeface="+mn-ea"/>
              </a:rPr>
              <a:t>人员表</a:t>
            </a:r>
            <a:endParaRPr lang="en-US" altLang="zh-CN" sz="3200" b="1" u="sng" dirty="0" smtClean="0">
              <a:latin typeface="+mn-ea"/>
              <a:ea typeface="+mn-ea"/>
            </a:endParaRPr>
          </a:p>
          <a:p>
            <a:pPr algn="ctr"/>
            <a:endParaRPr lang="en-US" altLang="zh-CN" sz="3200" b="1" u="sng" dirty="0" smtClean="0">
              <a:latin typeface="+mn-ea"/>
              <a:ea typeface="+mn-ea"/>
            </a:endParaRPr>
          </a:p>
          <a:p>
            <a:pPr algn="ctr"/>
            <a:r>
              <a:rPr lang="zh-CN" altLang="en-US" sz="3200" b="1" dirty="0" smtClean="0">
                <a:latin typeface="+mj-ea"/>
                <a:ea typeface="+mj-ea"/>
              </a:rPr>
              <a:t>策划：肖  驰</a:t>
            </a:r>
            <a:endParaRPr lang="en-US" altLang="zh-CN" sz="3200" b="1" dirty="0" smtClean="0">
              <a:latin typeface="+mj-ea"/>
              <a:ea typeface="+mj-ea"/>
            </a:endParaRPr>
          </a:p>
          <a:p>
            <a:pPr algn="ctr"/>
            <a:endParaRPr lang="en-US" altLang="zh-CN" sz="3200" b="1" dirty="0" smtClean="0">
              <a:latin typeface="+mj-ea"/>
              <a:ea typeface="+mj-ea"/>
            </a:endParaRPr>
          </a:p>
          <a:p>
            <a:pPr algn="ctr"/>
            <a:endParaRPr lang="en-US" altLang="zh-CN" sz="3200" b="1" dirty="0" smtClean="0">
              <a:latin typeface="+mj-ea"/>
              <a:ea typeface="+mj-ea"/>
            </a:endParaRPr>
          </a:p>
          <a:p>
            <a:pPr algn="ctr"/>
            <a:r>
              <a:rPr lang="zh-CN" altLang="en-US" sz="3200" b="1" dirty="0" smtClean="0">
                <a:latin typeface="+mj-ea"/>
                <a:ea typeface="+mj-ea"/>
              </a:rPr>
              <a:t>编剧：林海涛</a:t>
            </a:r>
            <a:endParaRPr lang="en-US" altLang="zh-CN" sz="3200" b="1" dirty="0" smtClean="0">
              <a:latin typeface="+mj-ea"/>
              <a:ea typeface="+mj-ea"/>
            </a:endParaRPr>
          </a:p>
          <a:p>
            <a:pPr algn="ctr"/>
            <a:endParaRPr lang="en-US" altLang="zh-CN" sz="3200" b="1" dirty="0" smtClean="0">
              <a:latin typeface="+mj-ea"/>
              <a:ea typeface="+mj-ea"/>
            </a:endParaRPr>
          </a:p>
          <a:p>
            <a:pPr algn="ctr"/>
            <a:endParaRPr lang="en-US" altLang="zh-CN" sz="3200" b="1" dirty="0" smtClean="0">
              <a:latin typeface="+mj-ea"/>
              <a:ea typeface="+mj-ea"/>
            </a:endParaRPr>
          </a:p>
          <a:p>
            <a:pPr algn="ctr"/>
            <a:r>
              <a:rPr lang="zh-CN" altLang="en-US" sz="3200" b="1" dirty="0" smtClean="0">
                <a:latin typeface="+mj-ea"/>
                <a:ea typeface="+mj-ea"/>
              </a:rPr>
              <a:t>导演：贾文博</a:t>
            </a:r>
            <a:endParaRPr lang="en-US" altLang="zh-CN" sz="3200" b="1" dirty="0" smtClean="0">
              <a:latin typeface="+mj-ea"/>
              <a:ea typeface="+mj-ea"/>
            </a:endParaRPr>
          </a:p>
          <a:p>
            <a:pPr algn="ctr"/>
            <a:endParaRPr lang="en-US" altLang="zh-CN" sz="3200" b="1" dirty="0" smtClean="0">
              <a:latin typeface="+mj-ea"/>
              <a:ea typeface="+mj-ea"/>
            </a:endParaRPr>
          </a:p>
          <a:p>
            <a:pPr algn="ctr"/>
            <a:endParaRPr lang="en-US" altLang="zh-CN" sz="3200" b="1" dirty="0" smtClean="0">
              <a:latin typeface="+mj-ea"/>
              <a:ea typeface="+mj-ea"/>
            </a:endParaRPr>
          </a:p>
          <a:p>
            <a:pPr algn="ctr"/>
            <a:r>
              <a:rPr lang="zh-CN" altLang="en-US" sz="3200" b="1" dirty="0" smtClean="0">
                <a:latin typeface="+mj-ea"/>
                <a:ea typeface="+mj-ea"/>
              </a:rPr>
              <a:t>美术：郭明彦</a:t>
            </a:r>
            <a:endParaRPr lang="en-US" altLang="zh-CN" sz="3200" b="1" dirty="0" smtClean="0">
              <a:latin typeface="+mj-ea"/>
              <a:ea typeface="+mj-ea"/>
            </a:endParaRPr>
          </a:p>
          <a:p>
            <a:pPr algn="ctr"/>
            <a:endParaRPr lang="en-US" altLang="zh-CN" sz="3200" b="1" dirty="0" smtClean="0">
              <a:latin typeface="+mj-ea"/>
              <a:ea typeface="+mj-ea"/>
            </a:endParaRPr>
          </a:p>
          <a:p>
            <a:pPr algn="ctr"/>
            <a:endParaRPr lang="en-US" altLang="zh-CN" sz="3200" b="1" dirty="0" smtClean="0">
              <a:latin typeface="+mj-ea"/>
              <a:ea typeface="+mj-ea"/>
            </a:endParaRPr>
          </a:p>
          <a:p>
            <a:pPr algn="ctr"/>
            <a:r>
              <a:rPr lang="zh-CN" altLang="en-US" sz="3200" b="1" dirty="0" smtClean="0">
                <a:latin typeface="+mj-ea"/>
                <a:ea typeface="+mj-ea"/>
              </a:rPr>
              <a:t>技术：乔德志</a:t>
            </a:r>
            <a:endParaRPr lang="en-US" altLang="zh-CN" sz="3200" b="1" dirty="0" smtClean="0">
              <a:latin typeface="+mj-ea"/>
              <a:ea typeface="+mj-ea"/>
            </a:endParaRPr>
          </a:p>
          <a:p>
            <a:pPr algn="ctr"/>
            <a:endParaRPr lang="en-US" altLang="zh-CN" sz="3200" b="1" dirty="0" smtClean="0">
              <a:latin typeface="+mj-ea"/>
              <a:ea typeface="+mj-ea"/>
            </a:endParaRPr>
          </a:p>
          <a:p>
            <a:pPr algn="ctr"/>
            <a:endParaRPr lang="en-US" altLang="zh-CN" sz="3200" b="1" dirty="0" smtClean="0">
              <a:latin typeface="+mj-ea"/>
              <a:ea typeface="+mj-ea"/>
            </a:endParaRPr>
          </a:p>
          <a:p>
            <a:pPr algn="ctr"/>
            <a:r>
              <a:rPr lang="zh-CN" altLang="en-US" sz="3200" b="1" dirty="0" smtClean="0">
                <a:latin typeface="+mj-ea"/>
                <a:ea typeface="+mj-ea"/>
              </a:rPr>
              <a:t>剧务：王  军</a:t>
            </a:r>
            <a:endParaRPr lang="en-US" altLang="zh-CN" sz="3200" b="1" dirty="0" smtClean="0">
              <a:latin typeface="+mj-ea"/>
              <a:ea typeface="+mj-ea"/>
            </a:endParaRPr>
          </a:p>
          <a:p>
            <a:pPr algn="ctr"/>
            <a:endParaRPr lang="en-US" altLang="zh-CN" sz="3200" b="1" dirty="0" smtClean="0">
              <a:latin typeface="+mj-ea"/>
              <a:ea typeface="+mj-ea"/>
            </a:endParaRPr>
          </a:p>
          <a:p>
            <a:pPr algn="ctr"/>
            <a:endParaRPr lang="en-US" altLang="zh-CN" sz="3200" b="1" dirty="0" smtClean="0">
              <a:latin typeface="+mj-ea"/>
              <a:ea typeface="+mj-ea"/>
            </a:endParaRPr>
          </a:p>
          <a:p>
            <a:pPr algn="ctr"/>
            <a:r>
              <a:rPr lang="zh-CN" altLang="en-US" sz="3200" b="1" dirty="0" smtClean="0">
                <a:latin typeface="+mj-ea"/>
                <a:ea typeface="+mj-ea"/>
              </a:rPr>
              <a:t>顾问：姜文洲</a:t>
            </a:r>
            <a:endParaRPr lang="en-US" altLang="zh-CN" sz="3200" b="1" dirty="0" smtClean="0">
              <a:latin typeface="+mj-ea"/>
              <a:ea typeface="+mj-ea"/>
            </a:endParaRPr>
          </a:p>
          <a:p>
            <a:pPr algn="ctr"/>
            <a:endParaRPr lang="en-US" altLang="zh-CN" sz="3200" b="1" dirty="0" smtClean="0">
              <a:latin typeface="+mj-ea"/>
              <a:ea typeface="+mj-ea"/>
            </a:endParaRPr>
          </a:p>
          <a:p>
            <a:pPr algn="ctr"/>
            <a:endParaRPr lang="en-US" altLang="zh-CN" sz="3200" b="1" dirty="0" smtClean="0">
              <a:latin typeface="+mj-ea"/>
              <a:ea typeface="+mj-ea"/>
            </a:endParaRPr>
          </a:p>
          <a:p>
            <a:pPr algn="ctr"/>
            <a:r>
              <a:rPr lang="zh-CN" altLang="en-US" sz="3200" b="1" dirty="0" smtClean="0">
                <a:latin typeface="+mj-ea"/>
                <a:ea typeface="+mj-ea"/>
              </a:rPr>
              <a:t>摄影：刘海峰</a:t>
            </a:r>
            <a:endParaRPr lang="en-US" altLang="zh-CN" sz="3200" b="1" dirty="0" smtClean="0">
              <a:latin typeface="+mj-ea"/>
              <a:ea typeface="+mj-ea"/>
            </a:endParaRPr>
          </a:p>
          <a:p>
            <a:pPr algn="ctr"/>
            <a:endParaRPr lang="en-US" altLang="zh-CN" sz="3200" b="1" dirty="0" smtClean="0">
              <a:latin typeface="+mj-ea"/>
              <a:ea typeface="+mj-ea"/>
            </a:endParaRPr>
          </a:p>
          <a:p>
            <a:pPr algn="ctr"/>
            <a:endParaRPr lang="en-US" altLang="zh-CN" sz="3200" b="1" dirty="0" smtClean="0">
              <a:latin typeface="+mj-ea"/>
              <a:ea typeface="+mj-ea"/>
            </a:endParaRPr>
          </a:p>
          <a:p>
            <a:pPr algn="ctr"/>
            <a:r>
              <a:rPr lang="zh-CN" altLang="en-US" sz="3200" b="1" dirty="0" smtClean="0">
                <a:latin typeface="+mj-ea"/>
                <a:ea typeface="+mj-ea"/>
              </a:rPr>
              <a:t>制作：关莉雅</a:t>
            </a:r>
            <a:endParaRPr lang="zh-CN" altLang="en-US" sz="3200" b="1" dirty="0">
              <a:latin typeface="+mj-ea"/>
              <a:ea typeface="+mj-ea"/>
            </a:endParaRPr>
          </a:p>
        </p:txBody>
      </p:sp>
      <p:grpSp>
        <p:nvGrpSpPr>
          <p:cNvPr id="2" name="组合 145"/>
          <p:cNvGrpSpPr/>
          <p:nvPr/>
        </p:nvGrpSpPr>
        <p:grpSpPr>
          <a:xfrm>
            <a:off x="-5715072" y="2857496"/>
            <a:ext cx="8220040" cy="22940962"/>
            <a:chOff x="-5715072" y="2857496"/>
            <a:chExt cx="8220040" cy="22940962"/>
          </a:xfrm>
        </p:grpSpPr>
        <p:grpSp>
          <p:nvGrpSpPr>
            <p:cNvPr id="3" name="组合 139"/>
            <p:cNvGrpSpPr/>
            <p:nvPr/>
          </p:nvGrpSpPr>
          <p:grpSpPr>
            <a:xfrm>
              <a:off x="-5715072" y="2857496"/>
              <a:ext cx="8220040" cy="22940962"/>
              <a:chOff x="-7000956" y="6916768"/>
              <a:chExt cx="8220040" cy="22940962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 rot="1203914">
                <a:off x="-4005819" y="6916768"/>
                <a:ext cx="2735263" cy="22940962"/>
                <a:chOff x="3461" y="-9113"/>
                <a:chExt cx="1644" cy="13788"/>
              </a:xfrm>
            </p:grpSpPr>
            <p:grpSp>
              <p:nvGrpSpPr>
                <p:cNvPr id="5" name="Group 5"/>
                <p:cNvGrpSpPr>
                  <a:grpSpLocks/>
                </p:cNvGrpSpPr>
                <p:nvPr/>
              </p:nvGrpSpPr>
              <p:grpSpPr bwMode="auto">
                <a:xfrm>
                  <a:off x="3461" y="-2309"/>
                  <a:ext cx="1644" cy="6984"/>
                  <a:chOff x="3461" y="-2309"/>
                  <a:chExt cx="1644" cy="6984"/>
                </a:xfrm>
              </p:grpSpPr>
              <p:sp>
                <p:nvSpPr>
                  <p:cNvPr id="6150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3461" y="-2309"/>
                    <a:ext cx="64" cy="6959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51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5041" y="-2309"/>
                    <a:ext cx="64" cy="6959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52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3620" y="-2309"/>
                    <a:ext cx="1325" cy="6959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53" name="Rectangle 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488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54" name="Rectangle 1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627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55" name="Rectangle 1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766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56" name="Rectangle 1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0" y="906"/>
                    <a:ext cx="65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57" name="Rectangle 1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0" y="1045"/>
                    <a:ext cx="65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58" name="Rectangle 1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0" y="1184"/>
                    <a:ext cx="65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59" name="Rectangle 1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1323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60" name="Rectangle 1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1462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61" name="Rectangle 1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1601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62" name="Rectangle 1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1739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63" name="Rectangle 1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1878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64" name="Rectangle 2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2017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65" name="Rectangle 2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0" y="2157"/>
                    <a:ext cx="65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66" name="Rectangle 2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0" y="-1180"/>
                    <a:ext cx="65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67" name="Rectangle 2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0" y="-1041"/>
                    <a:ext cx="65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68" name="Rectangle 2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-902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69" name="Rectangle 2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-763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70" name="Rectangle 2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-624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71" name="Rectangle 2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-485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72" name="Rectangle 2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-346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73" name="Rectangle 2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0" y="-206"/>
                    <a:ext cx="65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74" name="Rectangle 3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0" y="-67"/>
                    <a:ext cx="65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75" name="Rectangle 3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0" y="71"/>
                    <a:ext cx="65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76" name="Rectangle 3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210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77" name="Rectangle 3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349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6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3464" y="-2061"/>
                    <a:ext cx="1637" cy="621"/>
                    <a:chOff x="1677" y="935"/>
                    <a:chExt cx="1400" cy="531"/>
                  </a:xfrm>
                </p:grpSpPr>
                <p:sp>
                  <p:nvSpPr>
                    <p:cNvPr id="6179" name="Rectangle 35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2349" y="263"/>
                      <a:ext cx="55" cy="1400"/>
                    </a:xfrm>
                    <a:prstGeom prst="rect">
                      <a:avLst/>
                    </a:prstGeom>
                    <a:solidFill>
                      <a:srgbClr val="41322B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180" name="Rectangle 36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2349" y="382"/>
                      <a:ext cx="55" cy="1400"/>
                    </a:xfrm>
                    <a:prstGeom prst="rect">
                      <a:avLst/>
                    </a:prstGeom>
                    <a:solidFill>
                      <a:srgbClr val="41322B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181" name="Rectangle 37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2349" y="501"/>
                      <a:ext cx="55" cy="1400"/>
                    </a:xfrm>
                    <a:prstGeom prst="rect">
                      <a:avLst/>
                    </a:prstGeom>
                    <a:solidFill>
                      <a:srgbClr val="41322B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182" name="Rectangle 38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2349" y="620"/>
                      <a:ext cx="55" cy="1400"/>
                    </a:xfrm>
                    <a:prstGeom prst="rect">
                      <a:avLst/>
                    </a:prstGeom>
                    <a:solidFill>
                      <a:srgbClr val="41322B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183" name="Rectangle 39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2349" y="739"/>
                      <a:ext cx="55" cy="1400"/>
                    </a:xfrm>
                    <a:prstGeom prst="rect">
                      <a:avLst/>
                    </a:prstGeom>
                    <a:solidFill>
                      <a:srgbClr val="41322B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184" name="Rectangle 4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-2152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85" name="Rectangle 4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-2013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86" name="Rectangle 4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-1874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87" name="Rectangle 4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-1735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88" name="Rectangle 4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-1597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89" name="Rectangle 4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-1458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90" name="Rectangle 4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0" y="-1318"/>
                    <a:ext cx="65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91" name="Rectangle 4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0" y="-1179"/>
                    <a:ext cx="65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92" name="Rectangle 4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0" y="2295"/>
                    <a:ext cx="65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93" name="Rectangle 4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0" y="2434"/>
                    <a:ext cx="65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94" name="Rectangle 5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2573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95" name="Rectangle 5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2712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96" name="Rectangle 5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2851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97" name="Rectangle 5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2990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98" name="Rectangle 5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3129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199" name="Rectangle 5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0" y="3269"/>
                    <a:ext cx="65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00" name="Rectangle 5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0" y="3407"/>
                    <a:ext cx="65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01" name="Rectangle 5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0" y="3546"/>
                    <a:ext cx="65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02" name="Rectangle 5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3685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03" name="Rectangle 5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3824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7" name="Group 60"/>
                <p:cNvGrpSpPr>
                  <a:grpSpLocks/>
                </p:cNvGrpSpPr>
                <p:nvPr/>
              </p:nvGrpSpPr>
              <p:grpSpPr bwMode="auto">
                <a:xfrm>
                  <a:off x="3461" y="-9113"/>
                  <a:ext cx="1644" cy="6984"/>
                  <a:chOff x="3461" y="-2309"/>
                  <a:chExt cx="1644" cy="6984"/>
                </a:xfrm>
              </p:grpSpPr>
              <p:sp>
                <p:nvSpPr>
                  <p:cNvPr id="6205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3461" y="-2309"/>
                    <a:ext cx="64" cy="6959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06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5041" y="-2309"/>
                    <a:ext cx="64" cy="6959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07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3620" y="-2309"/>
                    <a:ext cx="1325" cy="6959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08" name="Rectangle 6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488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09" name="Rectangle 6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627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10" name="Rectangle 6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766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11" name="Rectangle 6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0" y="906"/>
                    <a:ext cx="65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12" name="Rectangle 6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0" y="1045"/>
                    <a:ext cx="65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13" name="Rectangle 6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0" y="1184"/>
                    <a:ext cx="65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14" name="Rectangle 7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1323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15" name="Rectangle 7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1462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16" name="Rectangle 7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1601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17" name="Rectangle 7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1739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18" name="Rectangle 7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1878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19" name="Rectangle 7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2017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20" name="Rectangle 7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0" y="2157"/>
                    <a:ext cx="65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21" name="Rectangle 7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0" y="-1180"/>
                    <a:ext cx="65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22" name="Rectangle 7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0" y="-1041"/>
                    <a:ext cx="65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23" name="Rectangle 7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-902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24" name="Rectangle 8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-763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25" name="Rectangle 8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-624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26" name="Rectangle 8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-485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27" name="Rectangle 8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-346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28" name="Rectangle 8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0" y="-206"/>
                    <a:ext cx="65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29" name="Rectangle 8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0" y="-67"/>
                    <a:ext cx="65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30" name="Rectangle 8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0" y="71"/>
                    <a:ext cx="65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31" name="Rectangle 8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210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32" name="Rectangle 8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349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8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3464" y="-2061"/>
                    <a:ext cx="1637" cy="621"/>
                    <a:chOff x="1677" y="935"/>
                    <a:chExt cx="1400" cy="531"/>
                  </a:xfrm>
                </p:grpSpPr>
                <p:sp>
                  <p:nvSpPr>
                    <p:cNvPr id="6234" name="Rectangle 90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2349" y="263"/>
                      <a:ext cx="55" cy="1400"/>
                    </a:xfrm>
                    <a:prstGeom prst="rect">
                      <a:avLst/>
                    </a:prstGeom>
                    <a:solidFill>
                      <a:srgbClr val="41322B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235" name="Rectangle 91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2349" y="382"/>
                      <a:ext cx="55" cy="1400"/>
                    </a:xfrm>
                    <a:prstGeom prst="rect">
                      <a:avLst/>
                    </a:prstGeom>
                    <a:solidFill>
                      <a:srgbClr val="41322B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236" name="Rectangle 92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2349" y="501"/>
                      <a:ext cx="55" cy="1400"/>
                    </a:xfrm>
                    <a:prstGeom prst="rect">
                      <a:avLst/>
                    </a:prstGeom>
                    <a:solidFill>
                      <a:srgbClr val="41322B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237" name="Rectangle 93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2349" y="620"/>
                      <a:ext cx="55" cy="1400"/>
                    </a:xfrm>
                    <a:prstGeom prst="rect">
                      <a:avLst/>
                    </a:prstGeom>
                    <a:solidFill>
                      <a:srgbClr val="41322B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238" name="Rectangle 94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2349" y="739"/>
                      <a:ext cx="55" cy="1400"/>
                    </a:xfrm>
                    <a:prstGeom prst="rect">
                      <a:avLst/>
                    </a:prstGeom>
                    <a:solidFill>
                      <a:srgbClr val="41322B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239" name="Rectangle 9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-2152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40" name="Rectangle 9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-2013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41" name="Rectangle 9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-1874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42" name="Rectangle 9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-1735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43" name="Rectangle 9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-1597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44" name="Rectangle 10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-1458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45" name="Rectangle 10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0" y="-1318"/>
                    <a:ext cx="65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46" name="Rectangle 10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0" y="-1179"/>
                    <a:ext cx="65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47" name="Rectangle 10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0" y="2295"/>
                    <a:ext cx="65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48" name="Rectangle 10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0" y="2434"/>
                    <a:ext cx="65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49" name="Rectangle 10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2573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0" name="Rectangle 10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2712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1" name="Rectangle 10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2851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2" name="Rectangle 10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2990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3" name="Rectangle 10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3129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4" name="Rectangle 11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0" y="3269"/>
                    <a:ext cx="65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5" name="Rectangle 11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0" y="3407"/>
                    <a:ext cx="65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6" name="Rectangle 11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0" y="3546"/>
                    <a:ext cx="65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7" name="Rectangle 11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3685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8" name="Rectangle 11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51" y="3824"/>
                    <a:ext cx="64" cy="1637"/>
                  </a:xfrm>
                  <a:prstGeom prst="rect">
                    <a:avLst/>
                  </a:prstGeom>
                  <a:solidFill>
                    <a:srgbClr val="41322B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9" name="组合 143"/>
              <p:cNvGrpSpPr/>
              <p:nvPr/>
            </p:nvGrpSpPr>
            <p:grpSpPr>
              <a:xfrm>
                <a:off x="-7000956" y="20216930"/>
                <a:ext cx="4412680" cy="8337573"/>
                <a:chOff x="-3789657" y="11994371"/>
                <a:chExt cx="4412680" cy="8337573"/>
              </a:xfrm>
            </p:grpSpPr>
            <p:pic>
              <p:nvPicPr>
                <p:cNvPr id="134" name="图片 133" descr="海峰.jp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1221564">
                  <a:off x="-3029854" y="16107991"/>
                  <a:ext cx="2178636" cy="2163961"/>
                </a:xfrm>
                <a:prstGeom prst="rect">
                  <a:avLst/>
                </a:prstGeom>
              </p:spPr>
            </p:pic>
            <p:pic>
              <p:nvPicPr>
                <p:cNvPr id="133" name="图片 132" descr="姜老师.jpg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200000">
                  <a:off x="-2301594" y="14171237"/>
                  <a:ext cx="2170757" cy="2085961"/>
                </a:xfrm>
                <a:prstGeom prst="rect">
                  <a:avLst/>
                </a:prstGeom>
              </p:spPr>
            </p:pic>
            <p:pic>
              <p:nvPicPr>
                <p:cNvPr id="135" name="图片 134" descr="王军.jpg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1182814">
                  <a:off x="-1560188" y="11994371"/>
                  <a:ext cx="2183211" cy="2287619"/>
                </a:xfrm>
                <a:prstGeom prst="rect">
                  <a:avLst/>
                </a:prstGeom>
              </p:spPr>
            </p:pic>
            <p:pic>
              <p:nvPicPr>
                <p:cNvPr id="141" name="图片 140" descr="自己.jpg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 rot="1200000">
                  <a:off x="-3789657" y="18148021"/>
                  <a:ext cx="2183923" cy="2183923"/>
                </a:xfrm>
                <a:prstGeom prst="rect">
                  <a:avLst/>
                </a:prstGeom>
              </p:spPr>
            </p:pic>
          </p:grpSp>
          <p:grpSp>
            <p:nvGrpSpPr>
              <p:cNvPr id="10" name="组合 144"/>
              <p:cNvGrpSpPr/>
              <p:nvPr/>
            </p:nvGrpSpPr>
            <p:grpSpPr>
              <a:xfrm>
                <a:off x="-3286180" y="9929858"/>
                <a:ext cx="4505264" cy="8385683"/>
                <a:chOff x="-114749" y="1930297"/>
                <a:chExt cx="4505264" cy="8385683"/>
              </a:xfrm>
            </p:grpSpPr>
            <p:pic>
              <p:nvPicPr>
                <p:cNvPr id="138" name="图片 137" descr="小郭.jpg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1200000">
                  <a:off x="-114749" y="7994196"/>
                  <a:ext cx="2232972" cy="2321784"/>
                </a:xfrm>
                <a:prstGeom prst="rect">
                  <a:avLst/>
                </a:prstGeom>
              </p:spPr>
            </p:pic>
            <p:pic>
              <p:nvPicPr>
                <p:cNvPr id="139" name="图片 138" descr="海涛.jp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rot="1147008">
                  <a:off x="1420675" y="3902324"/>
                  <a:ext cx="2186117" cy="2313217"/>
                </a:xfrm>
                <a:prstGeom prst="rect">
                  <a:avLst/>
                </a:prstGeom>
              </p:spPr>
            </p:pic>
            <p:pic>
              <p:nvPicPr>
                <p:cNvPr id="142" name="图片 141" descr="小贾2.jpg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 rot="1260000">
                  <a:off x="636833" y="6030156"/>
                  <a:ext cx="2227473" cy="2190349"/>
                </a:xfrm>
                <a:prstGeom prst="rect">
                  <a:avLst/>
                </a:prstGeom>
              </p:spPr>
            </p:pic>
            <p:pic>
              <p:nvPicPr>
                <p:cNvPr id="143" name="图片 142" descr="肖驰.jpg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 rot="1296296">
                  <a:off x="2174345" y="1930297"/>
                  <a:ext cx="2216170" cy="2124196"/>
                </a:xfrm>
                <a:prstGeom prst="rect">
                  <a:avLst/>
                </a:prstGeom>
              </p:spPr>
            </p:pic>
          </p:grpSp>
        </p:grpSp>
        <p:pic>
          <p:nvPicPr>
            <p:cNvPr id="140" name="图片 139" descr="qiaodezhi.JPG"/>
            <p:cNvPicPr>
              <a:picLocks noChangeAspect="1"/>
            </p:cNvPicPr>
            <p:nvPr/>
          </p:nvPicPr>
          <p:blipFill>
            <a:blip r:embed="rId11"/>
            <a:srcRect r="-1976" b="13876"/>
            <a:stretch>
              <a:fillRect/>
            </a:stretch>
          </p:blipFill>
          <p:spPr>
            <a:xfrm rot="1218434">
              <a:off x="-2767947" y="14041503"/>
              <a:ext cx="2294089" cy="2337811"/>
            </a:xfrm>
            <a:prstGeom prst="rect">
              <a:avLst/>
            </a:prstGeom>
          </p:spPr>
        </p:pic>
      </p:grpSp>
      <p:sp>
        <p:nvSpPr>
          <p:cNvPr id="137" name="TextBox 6"/>
          <p:cNvSpPr txBox="1">
            <a:spLocks noChangeArrowheads="1"/>
          </p:cNvSpPr>
          <p:nvPr/>
        </p:nvSpPr>
        <p:spPr bwMode="auto">
          <a:xfrm>
            <a:off x="1714480" y="3786190"/>
            <a:ext cx="1680476" cy="57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恭祝大家：</a:t>
            </a:r>
            <a:endParaRPr lang="en-US" altLang="zh-CN" sz="2400" b="1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47" name="Rectangle 124"/>
          <p:cNvSpPr>
            <a:spLocks noChangeArrowheads="1"/>
          </p:cNvSpPr>
          <p:nvPr/>
        </p:nvSpPr>
        <p:spPr bwMode="auto">
          <a:xfrm>
            <a:off x="0" y="0"/>
            <a:ext cx="9144000" cy="242886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9" name="Text Box 125"/>
          <p:cNvSpPr txBox="1">
            <a:spLocks noChangeArrowheads="1"/>
          </p:cNvSpPr>
          <p:nvPr/>
        </p:nvSpPr>
        <p:spPr bwMode="auto">
          <a:xfrm>
            <a:off x="214282" y="1357298"/>
            <a:ext cx="81359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感谢机关全体人员！！</a:t>
            </a:r>
            <a:endParaRPr lang="ko-KR" altLang="en-US" sz="4400" b="1" dirty="0">
              <a:solidFill>
                <a:srgbClr val="FFFF00"/>
              </a:solidFill>
              <a:latin typeface="黑体" pitchFamily="2" charset="-122"/>
              <a:ea typeface="+mn-ea"/>
            </a:endParaRPr>
          </a:p>
        </p:txBody>
      </p:sp>
      <p:grpSp>
        <p:nvGrpSpPr>
          <p:cNvPr id="11" name="Group 126"/>
          <p:cNvGrpSpPr>
            <a:grpSpLocks/>
          </p:cNvGrpSpPr>
          <p:nvPr/>
        </p:nvGrpSpPr>
        <p:grpSpPr bwMode="auto">
          <a:xfrm>
            <a:off x="0" y="0"/>
            <a:ext cx="9144000" cy="6858003"/>
            <a:chOff x="0" y="0"/>
            <a:chExt cx="5760" cy="4320"/>
          </a:xfrm>
        </p:grpSpPr>
        <p:sp>
          <p:nvSpPr>
            <p:cNvPr id="151" name="Rectangle 127"/>
            <p:cNvSpPr>
              <a:spLocks noChangeArrowheads="1"/>
            </p:cNvSpPr>
            <p:nvPr/>
          </p:nvSpPr>
          <p:spPr bwMode="auto">
            <a:xfrm>
              <a:off x="0" y="3611"/>
              <a:ext cx="5760" cy="70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2" name="Rectangle 128"/>
            <p:cNvSpPr>
              <a:spLocks noChangeArrowheads="1"/>
            </p:cNvSpPr>
            <p:nvPr/>
          </p:nvSpPr>
          <p:spPr bwMode="auto">
            <a:xfrm>
              <a:off x="0" y="0"/>
              <a:ext cx="5760" cy="70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" name="Rectangle 129"/>
            <p:cNvSpPr>
              <a:spLocks noChangeArrowheads="1"/>
            </p:cNvSpPr>
            <p:nvPr/>
          </p:nvSpPr>
          <p:spPr bwMode="auto">
            <a:xfrm>
              <a:off x="0" y="0"/>
              <a:ext cx="113" cy="432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4" name="Rectangle 130"/>
            <p:cNvSpPr>
              <a:spLocks noChangeArrowheads="1"/>
            </p:cNvSpPr>
            <p:nvPr/>
          </p:nvSpPr>
          <p:spPr bwMode="auto">
            <a:xfrm>
              <a:off x="5647" y="0"/>
              <a:ext cx="113" cy="432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6" name="TextBox 4"/>
          <p:cNvSpPr txBox="1">
            <a:spLocks noChangeArrowheads="1"/>
          </p:cNvSpPr>
          <p:nvPr/>
        </p:nvSpPr>
        <p:spPr bwMode="auto">
          <a:xfrm>
            <a:off x="3428992" y="3714752"/>
            <a:ext cx="35052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dirty="0">
                <a:latin typeface="华文行楷" pitchFamily="2" charset="-122"/>
                <a:ea typeface="华文行楷" pitchFamily="2" charset="-122"/>
              </a:rPr>
              <a:t>人逢盛世精神壮，</a:t>
            </a:r>
            <a:endParaRPr lang="en-US" altLang="zh-CN" sz="3200" dirty="0">
              <a:latin typeface="华文行楷" pitchFamily="2" charset="-122"/>
              <a:ea typeface="华文行楷" pitchFamily="2" charset="-122"/>
            </a:endParaRPr>
          </a:p>
          <a:p>
            <a:r>
              <a:rPr lang="zh-CN" altLang="en-US" sz="3200" dirty="0">
                <a:latin typeface="华文行楷" pitchFamily="2" charset="-122"/>
                <a:ea typeface="华文行楷" pitchFamily="2" charset="-122"/>
              </a:rPr>
              <a:t>虎跃奇峰气势雄！</a:t>
            </a:r>
            <a:endParaRPr lang="en-US" altLang="zh-CN" sz="3200" dirty="0"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144" name="图片 143" descr="15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32650" y="214290"/>
            <a:ext cx="19113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" name="图片 149" descr="4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19434071">
            <a:off x="5859143" y="2565824"/>
            <a:ext cx="12350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" name="图片 156" descr="9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678124">
            <a:off x="6822608" y="3009303"/>
            <a:ext cx="113665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6018 L 0.00157 -2.44351 " pathEditMode="relative" rAng="0" ptsTypes="AA">
                                      <p:cBhvr>
                                        <p:cTn id="10" dur="14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9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38799E-6 L 0.9276 -3.39769 " pathEditMode="relative" rAng="0" ptsTypes="AA">
                                      <p:cBhvr>
                                        <p:cTn id="12" dur="1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" y="-1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37" grpId="0"/>
      <p:bldP spid="149" grpId="0"/>
      <p:bldP spid="1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1571604" y="2214554"/>
            <a:ext cx="18573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95350">
              <a:buSzPct val="120000"/>
            </a:pPr>
            <a:r>
              <a:rPr lang="zh-CN" altLang="en-US" dirty="0"/>
              <a:t>炒锅中放入油</a:t>
            </a:r>
            <a:r>
              <a:rPr lang="en-US" altLang="zh-CN" dirty="0"/>
              <a:t>3</a:t>
            </a:r>
            <a:r>
              <a:rPr lang="zh-CN" altLang="en-US" dirty="0"/>
              <a:t>汤匙，烧热</a:t>
            </a:r>
            <a:endParaRPr lang="en-US" altLang="zh-CN" dirty="0"/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3214689" y="3643308"/>
            <a:ext cx="24288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95350">
              <a:buSzPct val="120000"/>
            </a:pPr>
            <a:r>
              <a:rPr lang="zh-CN" altLang="en-US" dirty="0"/>
              <a:t>将鸡蛋</a:t>
            </a:r>
            <a:r>
              <a:rPr lang="zh-CN" altLang="en-US" dirty="0" smtClean="0"/>
              <a:t>放入锅中</a:t>
            </a:r>
            <a:r>
              <a:rPr lang="zh-CN" altLang="en-US" dirty="0"/>
              <a:t>炒，下西红柿片煸炒</a:t>
            </a:r>
            <a:endParaRPr lang="en-US" altLang="zh-CN" dirty="0"/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4930776" y="2214558"/>
            <a:ext cx="1666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95350">
              <a:buSzPct val="120000"/>
            </a:pPr>
            <a:r>
              <a:rPr lang="zh-CN" altLang="en-US" dirty="0"/>
              <a:t>放盐、糖炒片刻</a:t>
            </a:r>
            <a:endParaRPr lang="en-US" altLang="zh-CN" dirty="0"/>
          </a:p>
        </p:txBody>
      </p:sp>
      <p:cxnSp>
        <p:nvCxnSpPr>
          <p:cNvPr id="28" name="直接箭头连接符 27"/>
          <p:cNvCxnSpPr/>
          <p:nvPr/>
        </p:nvCxnSpPr>
        <p:spPr>
          <a:xfrm rot="5400000">
            <a:off x="-464359" y="2464578"/>
            <a:ext cx="2214569" cy="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0" y="3648083"/>
            <a:ext cx="2571751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/>
              <a:t>将西红柿洗净后用沸水烫一下，去皮去蒂，切片待用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0" y="4505339"/>
            <a:ext cx="2357439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/>
              <a:t>将鸡蛋打入碗中，用筷子充分搅打均匀待用</a:t>
            </a:r>
          </a:p>
        </p:txBody>
      </p:sp>
      <p:cxnSp>
        <p:nvCxnSpPr>
          <p:cNvPr id="31" name="直接箭头连接符 30"/>
          <p:cNvCxnSpPr/>
          <p:nvPr/>
        </p:nvCxnSpPr>
        <p:spPr>
          <a:xfrm rot="5400000">
            <a:off x="2036764" y="1749420"/>
            <a:ext cx="78581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rot="5400000">
            <a:off x="3036889" y="2463795"/>
            <a:ext cx="221456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rot="5400000">
            <a:off x="5465772" y="1749410"/>
            <a:ext cx="78581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>
            <a:cxnSpLocks noChangeShapeType="1"/>
          </p:cNvCxnSpPr>
          <p:nvPr/>
        </p:nvCxnSpPr>
        <p:spPr bwMode="auto">
          <a:xfrm>
            <a:off x="0" y="1357298"/>
            <a:ext cx="8001024" cy="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7" name="TextBox 26"/>
          <p:cNvSpPr txBox="1"/>
          <p:nvPr/>
        </p:nvSpPr>
        <p:spPr>
          <a:xfrm>
            <a:off x="2000232" y="785794"/>
            <a:ext cx="714380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atin typeface="隶书" pitchFamily="49" charset="-122"/>
                <a:ea typeface="隶书" pitchFamily="49" charset="-122"/>
              </a:rPr>
              <a:t>加热</a:t>
            </a:r>
            <a:endParaRPr lang="zh-CN" altLang="en-US" b="1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00892" y="785794"/>
            <a:ext cx="714380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atin typeface="隶书" pitchFamily="49" charset="-122"/>
                <a:ea typeface="隶书" pitchFamily="49" charset="-122"/>
              </a:rPr>
              <a:t>装盘</a:t>
            </a:r>
            <a:endParaRPr lang="zh-CN" altLang="en-US" b="1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29256" y="785794"/>
            <a:ext cx="714380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atin typeface="隶书" pitchFamily="49" charset="-122"/>
                <a:ea typeface="隶书" pitchFamily="49" charset="-122"/>
              </a:rPr>
              <a:t>调味</a:t>
            </a:r>
            <a:endParaRPr lang="zh-CN" altLang="en-US" b="1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14744" y="785794"/>
            <a:ext cx="714380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atin typeface="隶书" pitchFamily="49" charset="-122"/>
                <a:ea typeface="隶书" pitchFamily="49" charset="-122"/>
              </a:rPr>
              <a:t>翻炒</a:t>
            </a:r>
            <a:endParaRPr lang="zh-CN" altLang="en-US" b="1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7158" y="785794"/>
            <a:ext cx="714380" cy="4086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atin typeface="隶书" pitchFamily="49" charset="-122"/>
                <a:ea typeface="隶书" pitchFamily="49" charset="-122"/>
              </a:rPr>
              <a:t>备料</a:t>
            </a:r>
            <a:endParaRPr lang="zh-CN" altLang="en-US" b="1" dirty="0"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43" name="Picture 4" descr="C:\Documents and Settings\Administrator.3285BDFDF96B434\Local Settings\Temporary Internet Files\Content.IE5\S4JMU3JM\MCj0446236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4500570"/>
            <a:ext cx="1096655" cy="1244158"/>
          </a:xfrm>
          <a:prstGeom prst="rect">
            <a:avLst/>
          </a:prstGeom>
          <a:noFill/>
        </p:spPr>
      </p:pic>
      <p:pic>
        <p:nvPicPr>
          <p:cNvPr id="44" name="Picture 2" descr="C:\Documents and Settings\Administrator.3285BDFDF96B434\Local Settings\Temporary Internet Files\Content.IE5\NVUOS3D5\MCj0250479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643182"/>
            <a:ext cx="1291008" cy="986544"/>
          </a:xfrm>
          <a:prstGeom prst="rect">
            <a:avLst/>
          </a:prstGeom>
          <a:noFill/>
        </p:spPr>
      </p:pic>
      <p:pic>
        <p:nvPicPr>
          <p:cNvPr id="2051" name="Picture 3" descr="C:\Documents and Settings\Administrator.3285BDFDF96B434\Local Settings\Temporary Internet Files\Content.IE5\ITLEDXGU\MCj0237652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2928934"/>
            <a:ext cx="1576420" cy="768741"/>
          </a:xfrm>
          <a:prstGeom prst="rect">
            <a:avLst/>
          </a:prstGeom>
          <a:noFill/>
        </p:spPr>
      </p:pic>
      <p:pic>
        <p:nvPicPr>
          <p:cNvPr id="2053" name="Picture 5" descr="C:\Documents and Settings\Administrator.3285BDFDF96B434\Local Settings\Temporary Internet Files\Content.IE5\BW6KU7ZC\MCj0350365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5451598"/>
            <a:ext cx="1077695" cy="1334988"/>
          </a:xfrm>
          <a:prstGeom prst="rect">
            <a:avLst/>
          </a:prstGeom>
          <a:noFill/>
        </p:spPr>
      </p:pic>
      <p:pic>
        <p:nvPicPr>
          <p:cNvPr id="26" name="图片 25" descr="2006112510592599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55944" y="928670"/>
            <a:ext cx="1088056" cy="754385"/>
          </a:xfrm>
          <a:prstGeom prst="rect">
            <a:avLst/>
          </a:prstGeom>
        </p:spPr>
      </p:pic>
      <p:pic>
        <p:nvPicPr>
          <p:cNvPr id="25" name="图片 24" descr="2006112510592599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04361" y="357166"/>
            <a:ext cx="4739639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9" grpId="0"/>
      <p:bldP spid="30" grpId="0"/>
      <p:bldP spid="27" grpId="0" animBg="1"/>
      <p:bldP spid="32" grpId="0" animBg="1"/>
      <p:bldP spid="33" grpId="0" animBg="1"/>
      <p:bldP spid="34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8"/>
          <p:cNvGrpSpPr>
            <a:grpSpLocks/>
          </p:cNvGrpSpPr>
          <p:nvPr/>
        </p:nvGrpSpPr>
        <p:grpSpPr bwMode="auto">
          <a:xfrm>
            <a:off x="214313" y="285750"/>
            <a:ext cx="8713787" cy="4786324"/>
            <a:chOff x="214282" y="285728"/>
            <a:chExt cx="7786687" cy="6835249"/>
          </a:xfrm>
        </p:grpSpPr>
        <p:pic>
          <p:nvPicPr>
            <p:cNvPr id="7172" name="图片 6" descr="large_2857m69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4786322"/>
              <a:ext cx="7786687" cy="2334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173" name="组合 3"/>
            <p:cNvGrpSpPr>
              <a:grpSpLocks/>
            </p:cNvGrpSpPr>
            <p:nvPr/>
          </p:nvGrpSpPr>
          <p:grpSpPr bwMode="auto">
            <a:xfrm>
              <a:off x="214282" y="285728"/>
              <a:ext cx="7786687" cy="4572032"/>
              <a:chOff x="642910" y="142875"/>
              <a:chExt cx="8501090" cy="6715125"/>
            </a:xfrm>
          </p:grpSpPr>
          <p:pic>
            <p:nvPicPr>
              <p:cNvPr id="7174" name="图片 6" descr="large_2857m69.jp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42910" y="3429000"/>
                <a:ext cx="8501090" cy="3429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75" name="图片 7" descr="large_2857m69.jp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42910" y="142875"/>
                <a:ext cx="8501090" cy="3429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7" name="TextBox 6"/>
          <p:cNvSpPr txBox="1"/>
          <p:nvPr/>
        </p:nvSpPr>
        <p:spPr>
          <a:xfrm>
            <a:off x="928688" y="285750"/>
            <a:ext cx="8001000" cy="51090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zh-CN" altLang="en-US" sz="4400" dirty="0">
                <a:latin typeface="+mj-ea"/>
                <a:ea typeface="+mj-ea"/>
              </a:rPr>
              <a:t>西红柿炒鸡蛋制作方法</a:t>
            </a:r>
          </a:p>
          <a:p>
            <a:endParaRPr lang="zh-CN" altLang="en-US" sz="1600" b="1" dirty="0">
              <a:latin typeface="黑体" pitchFamily="2" charset="-122"/>
              <a:ea typeface="黑体" pitchFamily="2" charset="-122"/>
            </a:endParaRPr>
          </a:p>
          <a:p>
            <a:pPr>
              <a:buFontTx/>
              <a:buChar char="•"/>
            </a:pP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原料：</a:t>
            </a:r>
            <a:endParaRPr lang="en-US" altLang="zh-CN" sz="2400" b="1" dirty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鸡蛋</a:t>
            </a:r>
            <a:r>
              <a:rPr lang="en-US" altLang="zh-CN" sz="2000" dirty="0">
                <a:latin typeface="黑体" pitchFamily="2" charset="-122"/>
                <a:ea typeface="黑体" pitchFamily="2" charset="-122"/>
              </a:rPr>
              <a:t>3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个，西红柿</a:t>
            </a:r>
            <a:r>
              <a:rPr lang="en-US" altLang="zh-CN" sz="2000" dirty="0">
                <a:latin typeface="黑体" pitchFamily="2" charset="-122"/>
                <a:ea typeface="黑体" pitchFamily="2" charset="-122"/>
              </a:rPr>
              <a:t>150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克，植物油</a:t>
            </a:r>
            <a:r>
              <a:rPr lang="en-US" altLang="zh-CN" sz="2000" dirty="0">
                <a:latin typeface="黑体" pitchFamily="2" charset="-122"/>
                <a:ea typeface="黑体" pitchFamily="2" charset="-122"/>
              </a:rPr>
              <a:t>4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汤匙，盐、味精各适量，糖</a:t>
            </a:r>
            <a:r>
              <a:rPr lang="en-US" altLang="zh-CN" sz="2000" dirty="0"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汤匙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endParaRPr lang="en-US" altLang="zh-CN" sz="1600" dirty="0">
              <a:latin typeface="黑体" pitchFamily="2" charset="-122"/>
              <a:ea typeface="黑体" pitchFamily="2" charset="-122"/>
            </a:endParaRPr>
          </a:p>
          <a:p>
            <a:pPr>
              <a:buFontTx/>
              <a:buChar char="•"/>
            </a:pP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制作过程：</a:t>
            </a:r>
            <a:endParaRPr lang="en-US" altLang="zh-CN" sz="2400" b="1" dirty="0">
              <a:latin typeface="黑体" pitchFamily="2" charset="-122"/>
              <a:ea typeface="黑体" pitchFamily="2" charset="-122"/>
            </a:endParaRPr>
          </a:p>
          <a:p>
            <a:pPr>
              <a:buFont typeface="Maiandra GD" pitchFamily="34" charset="0"/>
              <a:buAutoNum type="arabicPeriod"/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将西红柿洗净后用沸水烫一下，去皮、去蒂，切片待用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>
              <a:buFont typeface="Maiandra GD" pitchFamily="34" charset="0"/>
              <a:buAutoNum type="arabicPeriod"/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将鸡蛋打入碗中，加盐，用筷子充分搅打均匀待用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>
              <a:buFont typeface="Maiandra GD" pitchFamily="34" charset="0"/>
              <a:buAutoNum type="arabicPeriod"/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炒锅 放油</a:t>
            </a:r>
            <a:r>
              <a:rPr lang="en-US" altLang="zh-CN" sz="2000" dirty="0">
                <a:latin typeface="黑体" pitchFamily="2" charset="-122"/>
                <a:ea typeface="黑体" pitchFamily="2" charset="-122"/>
              </a:rPr>
              <a:t>3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汤匙烧热，将鸡蛋放入锅 中炒熟盛出待用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>
              <a:buFont typeface="Maiandra GD" pitchFamily="34" charset="0"/>
              <a:buAutoNum type="arabicPeriod"/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将剩余的油烧热，下西红柿片煸炒，放盐、糖炒片刻，倒入鸡蛋翻炒几下出锅 。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>
              <a:buFont typeface="Maiandra GD" pitchFamily="34" charset="0"/>
              <a:buAutoNum type="arabicPeriod"/>
            </a:pP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>
              <a:buFont typeface="Arial" charset="0"/>
              <a:buChar char="•"/>
            </a:pP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烹饪技法：</a:t>
            </a:r>
            <a:endParaRPr lang="en-US" altLang="zh-CN" sz="2400" b="1" dirty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炒制此菜时，要旺火速成。鸡蛋中加水淀粉可以使验收口感更爽滑。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endParaRPr lang="zh-CN" altLang="en-US" dirty="0"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3070" y="2472817"/>
            <a:ext cx="5731189" cy="1747926"/>
          </a:xfrm>
          <a:prstGeom prst="flowChartAlternateProcess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流程是指一个或一系列连续有规律的行动，这些行动以确定的方式发生或执行，导致特定结果的实现</a:t>
            </a:r>
          </a:p>
          <a:p>
            <a:pPr algn="r"/>
            <a:r>
              <a:rPr lang="en-US" altLang="zh-CN" sz="24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——《</a:t>
            </a:r>
            <a:r>
              <a:rPr lang="zh-CN" altLang="en-US" sz="24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牛津词典</a:t>
            </a:r>
            <a:r>
              <a:rPr lang="en-US" altLang="zh-CN" sz="24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73765" y="4485176"/>
            <a:ext cx="5800756" cy="1328023"/>
          </a:xfrm>
          <a:prstGeom prst="flowChartAlternateProcess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制度是指要求成员共同遵守的、按统一程序办事的规程。</a:t>
            </a:r>
          </a:p>
          <a:p>
            <a:pPr algn="r"/>
            <a:r>
              <a:rPr lang="en-US" altLang="zh-CN" sz="24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——《</a:t>
            </a:r>
            <a:r>
              <a:rPr lang="zh-CN" altLang="en-US" sz="24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辞海</a:t>
            </a:r>
            <a:r>
              <a:rPr lang="en-US" altLang="zh-CN" sz="24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2400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里的第一含义</a:t>
            </a:r>
          </a:p>
        </p:txBody>
      </p:sp>
      <p:grpSp>
        <p:nvGrpSpPr>
          <p:cNvPr id="2" name="组合 15"/>
          <p:cNvGrpSpPr>
            <a:grpSpLocks/>
          </p:cNvGrpSpPr>
          <p:nvPr/>
        </p:nvGrpSpPr>
        <p:grpSpPr bwMode="auto">
          <a:xfrm>
            <a:off x="285750" y="4484688"/>
            <a:ext cx="2143125" cy="1465262"/>
            <a:chOff x="142844" y="4714884"/>
            <a:chExt cx="8713674" cy="1464633"/>
          </a:xfrm>
        </p:grpSpPr>
        <p:pic>
          <p:nvPicPr>
            <p:cNvPr id="8207" name="图片 6" descr="large_2857m69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2844" y="4714884"/>
              <a:ext cx="8713674" cy="142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8" name="TextBox 14"/>
            <p:cNvSpPr txBox="1">
              <a:spLocks noChangeArrowheads="1"/>
            </p:cNvSpPr>
            <p:nvPr/>
          </p:nvSpPr>
          <p:spPr bwMode="auto">
            <a:xfrm>
              <a:off x="859302" y="4714884"/>
              <a:ext cx="7216213" cy="1464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/>
                <a:t>菜谱</a:t>
              </a:r>
              <a:endParaRPr lang="en-US" altLang="zh-CN"/>
            </a:p>
            <a:p>
              <a:pPr algn="ctr"/>
              <a:endParaRPr lang="en-US" altLang="zh-CN"/>
            </a:p>
            <a:p>
              <a:r>
                <a:rPr lang="zh-CN" altLang="en-US"/>
                <a:t>原料：</a:t>
              </a:r>
              <a:endParaRPr lang="en-US" altLang="zh-CN"/>
            </a:p>
            <a:p>
              <a:r>
                <a:rPr lang="zh-CN" altLang="en-US"/>
                <a:t>制作过程：</a:t>
              </a:r>
              <a:endParaRPr lang="en-US" altLang="zh-CN"/>
            </a:p>
            <a:p>
              <a:r>
                <a:rPr lang="zh-CN" altLang="en-US"/>
                <a:t>烹饪技法：</a:t>
              </a:r>
              <a:endParaRPr lang="en-US" altLang="zh-CN"/>
            </a:p>
          </p:txBody>
        </p:sp>
      </p:grpSp>
      <p:cxnSp>
        <p:nvCxnSpPr>
          <p:cNvPr id="14" name="直接箭头连接符 13"/>
          <p:cNvCxnSpPr>
            <a:cxnSpLocks noChangeShapeType="1"/>
          </p:cNvCxnSpPr>
          <p:nvPr/>
        </p:nvCxnSpPr>
        <p:spPr bwMode="auto">
          <a:xfrm>
            <a:off x="0" y="1357298"/>
            <a:ext cx="5429256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21" name="组合 20"/>
          <p:cNvGrpSpPr/>
          <p:nvPr/>
        </p:nvGrpSpPr>
        <p:grpSpPr>
          <a:xfrm>
            <a:off x="142844" y="785794"/>
            <a:ext cx="4643470" cy="408623"/>
            <a:chOff x="142844" y="785794"/>
            <a:chExt cx="4643470" cy="408623"/>
          </a:xfrm>
        </p:grpSpPr>
        <p:sp>
          <p:nvSpPr>
            <p:cNvPr id="15" name="TextBox 14"/>
            <p:cNvSpPr txBox="1"/>
            <p:nvPr/>
          </p:nvSpPr>
          <p:spPr>
            <a:xfrm>
              <a:off x="1142976" y="785794"/>
              <a:ext cx="714380" cy="408623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latin typeface="隶书" pitchFamily="49" charset="-122"/>
                  <a:ea typeface="隶书" pitchFamily="49" charset="-122"/>
                </a:rPr>
                <a:t>加热</a:t>
              </a:r>
              <a:endParaRPr lang="zh-CN" altLang="en-US" b="1" dirty="0">
                <a:latin typeface="隶书" pitchFamily="49" charset="-122"/>
                <a:ea typeface="隶书" pitchFamily="49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71934" y="785794"/>
              <a:ext cx="714380" cy="408623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latin typeface="隶书" pitchFamily="49" charset="-122"/>
                  <a:ea typeface="隶书" pitchFamily="49" charset="-122"/>
                </a:rPr>
                <a:t>装盘</a:t>
              </a:r>
              <a:endParaRPr lang="zh-CN" altLang="en-US" b="1" dirty="0">
                <a:latin typeface="隶书" pitchFamily="49" charset="-122"/>
                <a:ea typeface="隶书" pitchFamily="49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71802" y="785794"/>
              <a:ext cx="714380" cy="408623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latin typeface="隶书" pitchFamily="49" charset="-122"/>
                  <a:ea typeface="隶书" pitchFamily="49" charset="-122"/>
                </a:rPr>
                <a:t>调味</a:t>
              </a:r>
              <a:endParaRPr lang="zh-CN" altLang="en-US" b="1" dirty="0">
                <a:latin typeface="隶书" pitchFamily="49" charset="-122"/>
                <a:ea typeface="隶书" pitchFamily="49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43108" y="785794"/>
              <a:ext cx="714380" cy="408623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latin typeface="隶书" pitchFamily="49" charset="-122"/>
                  <a:ea typeface="隶书" pitchFamily="49" charset="-122"/>
                </a:rPr>
                <a:t>翻炒</a:t>
              </a:r>
              <a:endParaRPr lang="zh-CN" altLang="en-US" b="1" dirty="0">
                <a:latin typeface="隶书" pitchFamily="49" charset="-122"/>
                <a:ea typeface="隶书" pitchFamily="49" charset="-122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2844" y="785794"/>
              <a:ext cx="714380" cy="408623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latin typeface="隶书" pitchFamily="49" charset="-122"/>
                  <a:ea typeface="隶书" pitchFamily="49" charset="-122"/>
                </a:rPr>
                <a:t>准备</a:t>
              </a:r>
              <a:endParaRPr lang="zh-CN" altLang="en-US" b="1" dirty="0">
                <a:latin typeface="隶书" pitchFamily="49" charset="-122"/>
                <a:ea typeface="隶书" pitchFamily="49" charset="-122"/>
              </a:endParaRPr>
            </a:p>
          </p:txBody>
        </p:sp>
      </p:grpSp>
      <p:pic>
        <p:nvPicPr>
          <p:cNvPr id="20" name="图片 19" descr="200611251059259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928670"/>
            <a:ext cx="1088056" cy="754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组合 2"/>
          <p:cNvGrpSpPr/>
          <p:nvPr/>
        </p:nvGrpSpPr>
        <p:grpSpPr>
          <a:xfrm>
            <a:off x="3500430" y="357166"/>
            <a:ext cx="1608501" cy="857256"/>
            <a:chOff x="3500430" y="571480"/>
            <a:chExt cx="1608501" cy="857256"/>
          </a:xfrm>
        </p:grpSpPr>
        <p:sp>
          <p:nvSpPr>
            <p:cNvPr id="154" name="Rectangle 6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blackWhite">
            <a:xfrm>
              <a:off x="3500430" y="571480"/>
              <a:ext cx="1608501" cy="8572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Rectangle 7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blackWhite">
            <a:xfrm>
              <a:off x="3567451" y="607199"/>
              <a:ext cx="1474459" cy="785818"/>
            </a:xfrm>
            <a:prstGeom prst="rect">
              <a:avLst/>
            </a:prstGeom>
            <a:solidFill>
              <a:srgbClr val="FF0000"/>
            </a:solidFill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3810" tIns="0" rIns="3810" bIns="0" anchor="ctr"/>
            <a:lstStyle/>
            <a:p>
              <a:pPr algn="ctr" defTabSz="913526">
                <a:buSzPct val="120000"/>
              </a:pPr>
              <a:r>
                <a:rPr lang="zh-CN" altLang="en-US" b="1" dirty="0" smtClean="0">
                  <a:solidFill>
                    <a:srgbClr val="FFFF00"/>
                  </a:solidFill>
                  <a:latin typeface="幼圆" pitchFamily="49" charset="-122"/>
                  <a:ea typeface="幼圆" pitchFamily="49" charset="-122"/>
                </a:rPr>
                <a:t>西红柿炒鸡蛋</a:t>
              </a:r>
              <a:endParaRPr lang="en-US" altLang="ko-KR" b="1" dirty="0">
                <a:solidFill>
                  <a:srgbClr val="FFFF00"/>
                </a:solidFill>
                <a:latin typeface="幼圆" pitchFamily="49" charset="-122"/>
                <a:ea typeface="幼圆" pitchFamily="49" charset="-122"/>
              </a:endParaRPr>
            </a:p>
          </p:txBody>
        </p:sp>
      </p:grpSp>
      <p:grpSp>
        <p:nvGrpSpPr>
          <p:cNvPr id="156" name="Group 11"/>
          <p:cNvGrpSpPr>
            <a:grpSpLocks/>
          </p:cNvGrpSpPr>
          <p:nvPr/>
        </p:nvGrpSpPr>
        <p:grpSpPr bwMode="auto">
          <a:xfrm>
            <a:off x="6851397" y="5402430"/>
            <a:ext cx="740719" cy="357190"/>
            <a:chOff x="631" y="1680"/>
            <a:chExt cx="960" cy="960"/>
          </a:xfrm>
        </p:grpSpPr>
        <p:sp>
          <p:nvSpPr>
            <p:cNvPr id="157" name="Rectangle 12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blackWhite">
            <a:xfrm>
              <a:off x="631" y="1680"/>
              <a:ext cx="96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58" name="Rectangle 13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blackWhite">
            <a:xfrm>
              <a:off x="671" y="1720"/>
              <a:ext cx="880" cy="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810" tIns="0" rIns="3810" bIns="0" anchor="ctr"/>
            <a:lstStyle/>
            <a:p>
              <a:pPr algn="ctr" defTabSz="913526">
                <a:buSzPct val="120000"/>
              </a:pPr>
              <a:r>
                <a:rPr lang="zh-CN" altLang="en-US" sz="1400" b="1" dirty="0" smtClean="0">
                  <a:ea typeface="Gulim" pitchFamily="34" charset="-127"/>
                </a:rPr>
                <a:t>糖</a:t>
              </a:r>
              <a:endParaRPr lang="en-US" altLang="ko-KR" sz="1400" b="1" dirty="0">
                <a:ea typeface="Gulim" pitchFamily="34" charset="-127"/>
              </a:endParaRPr>
            </a:p>
          </p:txBody>
        </p:sp>
      </p:grpSp>
      <p:grpSp>
        <p:nvGrpSpPr>
          <p:cNvPr id="159" name="Group 20"/>
          <p:cNvGrpSpPr>
            <a:grpSpLocks/>
          </p:cNvGrpSpPr>
          <p:nvPr/>
        </p:nvGrpSpPr>
        <p:grpSpPr bwMode="auto">
          <a:xfrm>
            <a:off x="5779827" y="5402430"/>
            <a:ext cx="740719" cy="357190"/>
            <a:chOff x="631" y="1680"/>
            <a:chExt cx="960" cy="960"/>
          </a:xfrm>
        </p:grpSpPr>
        <p:sp>
          <p:nvSpPr>
            <p:cNvPr id="160" name="Rectangle 2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blackWhite">
            <a:xfrm>
              <a:off x="631" y="1680"/>
              <a:ext cx="96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Rectangle 2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blackWhite">
            <a:xfrm>
              <a:off x="671" y="1720"/>
              <a:ext cx="880" cy="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810" tIns="0" rIns="3810" bIns="0" anchor="ctr"/>
            <a:lstStyle/>
            <a:p>
              <a:pPr algn="ctr" defTabSz="913526">
                <a:buSzPct val="120000"/>
              </a:pPr>
              <a:r>
                <a:rPr lang="zh-CN" altLang="en-US" sz="1400" b="1" dirty="0" smtClean="0">
                  <a:ea typeface="Gulim" pitchFamily="34" charset="-127"/>
                </a:rPr>
                <a:t>盐</a:t>
              </a:r>
              <a:endParaRPr lang="en-US" altLang="ko-KR" sz="1400" b="1" dirty="0">
                <a:ea typeface="Gulim" pitchFamily="34" charset="-127"/>
              </a:endParaRPr>
            </a:p>
          </p:txBody>
        </p:sp>
      </p:grpSp>
      <p:grpSp>
        <p:nvGrpSpPr>
          <p:cNvPr id="162" name="Group 29"/>
          <p:cNvGrpSpPr>
            <a:grpSpLocks/>
          </p:cNvGrpSpPr>
          <p:nvPr/>
        </p:nvGrpSpPr>
        <p:grpSpPr bwMode="auto">
          <a:xfrm>
            <a:off x="4625668" y="5402430"/>
            <a:ext cx="740719" cy="357190"/>
            <a:chOff x="631" y="1680"/>
            <a:chExt cx="960" cy="960"/>
          </a:xfrm>
        </p:grpSpPr>
        <p:sp>
          <p:nvSpPr>
            <p:cNvPr id="163" name="Rectangle 30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blackWhite">
            <a:xfrm>
              <a:off x="631" y="1680"/>
              <a:ext cx="96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64" name="Rectangle 31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blackWhite">
            <a:xfrm>
              <a:off x="671" y="1720"/>
              <a:ext cx="880" cy="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810" tIns="0" rIns="3810" bIns="0" anchor="ctr"/>
            <a:lstStyle/>
            <a:p>
              <a:pPr algn="ctr" defTabSz="913526">
                <a:buSzPct val="120000"/>
              </a:pPr>
              <a:r>
                <a:rPr lang="zh-CN" altLang="en-US" sz="1400" b="1" dirty="0" smtClean="0">
                  <a:ea typeface="Gulim" pitchFamily="34" charset="-127"/>
                </a:rPr>
                <a:t>油</a:t>
              </a:r>
              <a:endParaRPr lang="en-US" altLang="ko-KR" sz="1400" b="1" dirty="0">
                <a:ea typeface="Gulim" pitchFamily="34" charset="-127"/>
              </a:endParaRPr>
            </a:p>
          </p:txBody>
        </p:sp>
      </p:grpSp>
      <p:grpSp>
        <p:nvGrpSpPr>
          <p:cNvPr id="167" name="Group 53"/>
          <p:cNvGrpSpPr>
            <a:grpSpLocks/>
          </p:cNvGrpSpPr>
          <p:nvPr/>
        </p:nvGrpSpPr>
        <p:grpSpPr bwMode="auto">
          <a:xfrm>
            <a:off x="3065183" y="5346675"/>
            <a:ext cx="740719" cy="357190"/>
            <a:chOff x="631" y="1680"/>
            <a:chExt cx="960" cy="960"/>
          </a:xfrm>
        </p:grpSpPr>
        <p:sp>
          <p:nvSpPr>
            <p:cNvPr id="168" name="Rectangle 54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blackWhite">
            <a:xfrm>
              <a:off x="631" y="1680"/>
              <a:ext cx="96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Rectangle 5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blackWhite">
            <a:xfrm>
              <a:off x="671" y="1720"/>
              <a:ext cx="880" cy="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810" tIns="0" rIns="3810" bIns="0" anchor="ctr"/>
            <a:lstStyle/>
            <a:p>
              <a:pPr algn="ctr" defTabSz="913526">
                <a:buSzPct val="120000"/>
              </a:pPr>
              <a:r>
                <a:rPr lang="zh-CN" altLang="en-US" sz="1400" b="1" dirty="0" smtClean="0">
                  <a:ea typeface="Gulim" pitchFamily="34" charset="-127"/>
                </a:rPr>
                <a:t>鸡蛋</a:t>
              </a:r>
              <a:endParaRPr lang="en-US" altLang="ko-KR" sz="1400" b="1" dirty="0">
                <a:ea typeface="Gulim" pitchFamily="34" charset="-127"/>
              </a:endParaRPr>
            </a:p>
          </p:txBody>
        </p:sp>
      </p:grpSp>
      <p:grpSp>
        <p:nvGrpSpPr>
          <p:cNvPr id="171" name="组合 17"/>
          <p:cNvGrpSpPr/>
          <p:nvPr/>
        </p:nvGrpSpPr>
        <p:grpSpPr>
          <a:xfrm>
            <a:off x="1477864" y="6143644"/>
            <a:ext cx="928694" cy="571504"/>
            <a:chOff x="571472" y="2285992"/>
            <a:chExt cx="928694" cy="571504"/>
          </a:xfrm>
        </p:grpSpPr>
        <p:grpSp>
          <p:nvGrpSpPr>
            <p:cNvPr id="172" name="组合 46"/>
            <p:cNvGrpSpPr/>
            <p:nvPr/>
          </p:nvGrpSpPr>
          <p:grpSpPr>
            <a:xfrm rot="10800000">
              <a:off x="571472" y="2285992"/>
              <a:ext cx="928694" cy="571504"/>
              <a:chOff x="1357290" y="1571612"/>
              <a:chExt cx="1071570" cy="1357322"/>
            </a:xfrm>
          </p:grpSpPr>
          <p:sp>
            <p:nvSpPr>
              <p:cNvPr id="174" name="流程图: 资料带 173"/>
              <p:cNvSpPr/>
              <p:nvPr/>
            </p:nvSpPr>
            <p:spPr>
              <a:xfrm>
                <a:off x="1357290" y="1571612"/>
                <a:ext cx="1071570" cy="1357322"/>
              </a:xfrm>
              <a:prstGeom prst="flowChartPunchedTap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5" name="矩形 174"/>
              <p:cNvSpPr/>
              <p:nvPr/>
            </p:nvSpPr>
            <p:spPr>
              <a:xfrm>
                <a:off x="1357290" y="1857365"/>
                <a:ext cx="1071570" cy="107156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3" name="Rectangle 43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blackWhite">
            <a:xfrm>
              <a:off x="571472" y="2285992"/>
              <a:ext cx="928694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810" tIns="0" rIns="3810" bIns="0" anchor="ctr"/>
            <a:lstStyle/>
            <a:p>
              <a:pPr algn="ctr" defTabSz="913526">
                <a:buSzPct val="120000"/>
              </a:pPr>
              <a:r>
                <a:rPr lang="zh-CN" altLang="en-US" sz="1400" b="1" dirty="0" smtClean="0">
                  <a:ea typeface="Gulim" pitchFamily="34" charset="-127"/>
                </a:rPr>
                <a:t>西红柿</a:t>
              </a:r>
              <a:endParaRPr lang="en-US" altLang="zh-CN" sz="1400" b="1" dirty="0" smtClean="0">
                <a:ea typeface="Gulim" pitchFamily="34" charset="-127"/>
              </a:endParaRPr>
            </a:p>
            <a:p>
              <a:pPr algn="ctr" defTabSz="913526">
                <a:buSzPct val="120000"/>
              </a:pPr>
              <a:r>
                <a:rPr lang="zh-CN" altLang="en-US" sz="1400" b="1" dirty="0" smtClean="0">
                  <a:ea typeface="Gulim" pitchFamily="34" charset="-127"/>
                </a:rPr>
                <a:t>选购标准</a:t>
              </a:r>
              <a:endParaRPr lang="en-US" altLang="ko-KR" sz="1400" b="1" dirty="0">
                <a:ea typeface="Gulim" pitchFamily="34" charset="-127"/>
              </a:endParaRPr>
            </a:p>
          </p:txBody>
        </p:sp>
      </p:grpSp>
      <p:grpSp>
        <p:nvGrpSpPr>
          <p:cNvPr id="176" name="Group 62"/>
          <p:cNvGrpSpPr>
            <a:grpSpLocks/>
          </p:cNvGrpSpPr>
          <p:nvPr/>
        </p:nvGrpSpPr>
        <p:grpSpPr bwMode="auto">
          <a:xfrm>
            <a:off x="1564985" y="5357826"/>
            <a:ext cx="740719" cy="357190"/>
            <a:chOff x="631" y="1680"/>
            <a:chExt cx="960" cy="960"/>
          </a:xfrm>
        </p:grpSpPr>
        <p:sp>
          <p:nvSpPr>
            <p:cNvPr id="177" name="Rectangle 6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blackWhite">
            <a:xfrm>
              <a:off x="631" y="1680"/>
              <a:ext cx="96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78" name="Rectangle 6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blackWhite">
            <a:xfrm>
              <a:off x="671" y="1720"/>
              <a:ext cx="880" cy="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810" tIns="0" rIns="3810" bIns="0" anchor="ctr"/>
            <a:lstStyle/>
            <a:p>
              <a:pPr algn="ctr" defTabSz="913526">
                <a:buSzPct val="120000"/>
              </a:pPr>
              <a:r>
                <a:rPr lang="zh-CN" altLang="en-US" sz="1400" b="1" dirty="0" smtClean="0">
                  <a:ea typeface="Gulim" pitchFamily="34" charset="-127"/>
                </a:rPr>
                <a:t>西红柿</a:t>
              </a:r>
              <a:endParaRPr lang="en-US" altLang="ko-KR" sz="1400" b="1" dirty="0">
                <a:ea typeface="Gulim" pitchFamily="34" charset="-127"/>
              </a:endParaRPr>
            </a:p>
          </p:txBody>
        </p:sp>
      </p:grpSp>
      <p:grpSp>
        <p:nvGrpSpPr>
          <p:cNvPr id="179" name="Group 41"/>
          <p:cNvGrpSpPr>
            <a:grpSpLocks/>
          </p:cNvGrpSpPr>
          <p:nvPr/>
        </p:nvGrpSpPr>
        <p:grpSpPr bwMode="auto">
          <a:xfrm>
            <a:off x="3632155" y="3643314"/>
            <a:ext cx="1357322" cy="571504"/>
            <a:chOff x="631" y="1680"/>
            <a:chExt cx="960" cy="960"/>
          </a:xfrm>
        </p:grpSpPr>
        <p:sp>
          <p:nvSpPr>
            <p:cNvPr id="180" name="Rectangle 42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blackWhite">
            <a:xfrm>
              <a:off x="631" y="1680"/>
              <a:ext cx="96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81" name="Rectangle 43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blackWhite">
            <a:xfrm>
              <a:off x="671" y="1720"/>
              <a:ext cx="880" cy="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810" tIns="0" rIns="3810" bIns="0" anchor="ctr"/>
            <a:lstStyle/>
            <a:p>
              <a:pPr algn="ctr" defTabSz="913526">
                <a:buSzPct val="120000"/>
              </a:pPr>
              <a:r>
                <a:rPr lang="zh-CN" altLang="en-US" sz="1400" b="1" dirty="0" smtClean="0">
                  <a:ea typeface="Gulim" pitchFamily="34" charset="-127"/>
                </a:rPr>
                <a:t>备料</a:t>
              </a:r>
              <a:endParaRPr lang="en-US" altLang="ko-KR" sz="1400" b="1" dirty="0">
                <a:ea typeface="Gulim" pitchFamily="34" charset="-127"/>
              </a:endParaRPr>
            </a:p>
          </p:txBody>
        </p:sp>
      </p:grpSp>
      <p:grpSp>
        <p:nvGrpSpPr>
          <p:cNvPr id="182" name="Group 41"/>
          <p:cNvGrpSpPr>
            <a:grpSpLocks/>
          </p:cNvGrpSpPr>
          <p:nvPr/>
        </p:nvGrpSpPr>
        <p:grpSpPr bwMode="auto">
          <a:xfrm>
            <a:off x="3627623" y="1500174"/>
            <a:ext cx="1357322" cy="571504"/>
            <a:chOff x="631" y="1680"/>
            <a:chExt cx="960" cy="960"/>
          </a:xfrm>
        </p:grpSpPr>
        <p:sp>
          <p:nvSpPr>
            <p:cNvPr id="183" name="Rectangle 42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blackWhite">
            <a:xfrm>
              <a:off x="631" y="1680"/>
              <a:ext cx="96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84" name="Rectangle 4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blackWhite">
            <a:xfrm>
              <a:off x="671" y="1720"/>
              <a:ext cx="880" cy="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810" tIns="0" rIns="3810" bIns="0" anchor="ctr"/>
            <a:lstStyle/>
            <a:p>
              <a:pPr algn="ctr" defTabSz="913526">
                <a:buSzPct val="120000"/>
              </a:pPr>
              <a:r>
                <a:rPr lang="zh-CN" altLang="en-US" sz="1400" b="1" dirty="0" smtClean="0">
                  <a:ea typeface="Gulim" pitchFamily="34" charset="-127"/>
                </a:rPr>
                <a:t>烹饪</a:t>
              </a:r>
              <a:endParaRPr lang="en-US" altLang="ko-KR" sz="1400" b="1" dirty="0">
                <a:ea typeface="Gulim" pitchFamily="34" charset="-127"/>
              </a:endParaRPr>
            </a:p>
          </p:txBody>
        </p:sp>
      </p:grpSp>
      <p:grpSp>
        <p:nvGrpSpPr>
          <p:cNvPr id="185" name="Group 41"/>
          <p:cNvGrpSpPr>
            <a:grpSpLocks/>
          </p:cNvGrpSpPr>
          <p:nvPr/>
        </p:nvGrpSpPr>
        <p:grpSpPr bwMode="auto">
          <a:xfrm>
            <a:off x="3632155" y="2571744"/>
            <a:ext cx="1357322" cy="571504"/>
            <a:chOff x="631" y="1680"/>
            <a:chExt cx="960" cy="960"/>
          </a:xfrm>
        </p:grpSpPr>
        <p:sp>
          <p:nvSpPr>
            <p:cNvPr id="186" name="Rectangle 42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blackWhite">
            <a:xfrm>
              <a:off x="631" y="1680"/>
              <a:ext cx="96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87" name="Rectangle 43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blackWhite">
            <a:xfrm>
              <a:off x="671" y="1720"/>
              <a:ext cx="880" cy="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810" tIns="0" rIns="3810" bIns="0" anchor="ctr"/>
            <a:lstStyle/>
            <a:p>
              <a:pPr algn="ctr" defTabSz="913526">
                <a:buSzPct val="120000"/>
              </a:pPr>
              <a:r>
                <a:rPr lang="zh-CN" altLang="en-US" sz="1400" b="1" dirty="0" smtClean="0">
                  <a:ea typeface="Gulim" pitchFamily="34" charset="-127"/>
                </a:rPr>
                <a:t>处理</a:t>
              </a:r>
              <a:endParaRPr lang="en-US" altLang="ko-KR" sz="1400" b="1" dirty="0">
                <a:ea typeface="Gulim" pitchFamily="34" charset="-127"/>
              </a:endParaRPr>
            </a:p>
          </p:txBody>
        </p:sp>
      </p:grpSp>
      <p:grpSp>
        <p:nvGrpSpPr>
          <p:cNvPr id="188" name="Group 41"/>
          <p:cNvGrpSpPr>
            <a:grpSpLocks/>
          </p:cNvGrpSpPr>
          <p:nvPr/>
        </p:nvGrpSpPr>
        <p:grpSpPr bwMode="auto">
          <a:xfrm>
            <a:off x="5422637" y="4522872"/>
            <a:ext cx="1071570" cy="428628"/>
            <a:chOff x="631" y="1680"/>
            <a:chExt cx="960" cy="960"/>
          </a:xfrm>
        </p:grpSpPr>
        <p:sp>
          <p:nvSpPr>
            <p:cNvPr id="189" name="Rectangle 4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blackWhite">
            <a:xfrm>
              <a:off x="631" y="1680"/>
              <a:ext cx="96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90" name="Rectangle 4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blackWhite">
            <a:xfrm>
              <a:off x="671" y="1720"/>
              <a:ext cx="880" cy="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810" tIns="0" rIns="3810" bIns="0" anchor="ctr"/>
            <a:lstStyle/>
            <a:p>
              <a:pPr algn="ctr" defTabSz="913526">
                <a:buSzPct val="120000"/>
              </a:pPr>
              <a:r>
                <a:rPr lang="zh-CN" altLang="en-US" sz="1400" b="1" dirty="0" smtClean="0">
                  <a:ea typeface="Gulim" pitchFamily="34" charset="-127"/>
                </a:rPr>
                <a:t>辅料</a:t>
              </a:r>
              <a:endParaRPr lang="en-US" altLang="ko-KR" sz="1400" b="1" dirty="0">
                <a:ea typeface="Gulim" pitchFamily="34" charset="-127"/>
              </a:endParaRPr>
            </a:p>
          </p:txBody>
        </p:sp>
      </p:grpSp>
      <p:grpSp>
        <p:nvGrpSpPr>
          <p:cNvPr id="191" name="Group 41"/>
          <p:cNvGrpSpPr>
            <a:grpSpLocks/>
          </p:cNvGrpSpPr>
          <p:nvPr/>
        </p:nvGrpSpPr>
        <p:grpSpPr bwMode="auto">
          <a:xfrm>
            <a:off x="2207927" y="4500570"/>
            <a:ext cx="1071570" cy="428628"/>
            <a:chOff x="631" y="1680"/>
            <a:chExt cx="960" cy="960"/>
          </a:xfrm>
        </p:grpSpPr>
        <p:sp>
          <p:nvSpPr>
            <p:cNvPr id="192" name="Rectangle 42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blackWhite">
            <a:xfrm>
              <a:off x="631" y="1680"/>
              <a:ext cx="96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193" name="Rectangle 43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blackWhite">
            <a:xfrm>
              <a:off x="671" y="1720"/>
              <a:ext cx="880" cy="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810" tIns="0" rIns="3810" bIns="0" anchor="ctr"/>
            <a:lstStyle/>
            <a:p>
              <a:pPr algn="ctr" defTabSz="913526">
                <a:buSzPct val="120000"/>
              </a:pPr>
              <a:r>
                <a:rPr lang="zh-CN" altLang="en-US" sz="1400" b="1" dirty="0" smtClean="0">
                  <a:ea typeface="Gulim" pitchFamily="34" charset="-127"/>
                </a:rPr>
                <a:t>主料</a:t>
              </a:r>
              <a:endParaRPr lang="en-US" altLang="ko-KR" sz="1400" b="1" dirty="0">
                <a:ea typeface="Gulim" pitchFamily="34" charset="-127"/>
              </a:endParaRPr>
            </a:p>
          </p:txBody>
        </p:sp>
      </p:grpSp>
      <p:grpSp>
        <p:nvGrpSpPr>
          <p:cNvPr id="194" name="组合 40"/>
          <p:cNvGrpSpPr/>
          <p:nvPr/>
        </p:nvGrpSpPr>
        <p:grpSpPr>
          <a:xfrm>
            <a:off x="2971443" y="6143644"/>
            <a:ext cx="928694" cy="571504"/>
            <a:chOff x="571472" y="2285992"/>
            <a:chExt cx="928694" cy="571504"/>
          </a:xfrm>
        </p:grpSpPr>
        <p:grpSp>
          <p:nvGrpSpPr>
            <p:cNvPr id="195" name="组合 41"/>
            <p:cNvGrpSpPr/>
            <p:nvPr/>
          </p:nvGrpSpPr>
          <p:grpSpPr>
            <a:xfrm rot="10800000">
              <a:off x="571472" y="2285992"/>
              <a:ext cx="928694" cy="571504"/>
              <a:chOff x="1357290" y="1571612"/>
              <a:chExt cx="1071570" cy="1357322"/>
            </a:xfrm>
          </p:grpSpPr>
          <p:sp>
            <p:nvSpPr>
              <p:cNvPr id="197" name="流程图: 资料带 196"/>
              <p:cNvSpPr/>
              <p:nvPr/>
            </p:nvSpPr>
            <p:spPr>
              <a:xfrm>
                <a:off x="1357290" y="1571612"/>
                <a:ext cx="1071570" cy="1357322"/>
              </a:xfrm>
              <a:prstGeom prst="flowChartPunchedTap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矩形 197"/>
              <p:cNvSpPr/>
              <p:nvPr/>
            </p:nvSpPr>
            <p:spPr>
              <a:xfrm>
                <a:off x="1357290" y="1857365"/>
                <a:ext cx="1071570" cy="107156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6" name="Rectangle 4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blackWhite">
            <a:xfrm>
              <a:off x="571472" y="2285992"/>
              <a:ext cx="928694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810" tIns="0" rIns="3810" bIns="0" anchor="ctr"/>
            <a:lstStyle/>
            <a:p>
              <a:pPr algn="ctr" defTabSz="913526">
                <a:buSzPct val="120000"/>
              </a:pPr>
              <a:r>
                <a:rPr lang="zh-CN" altLang="en-US" sz="1400" b="1" dirty="0" smtClean="0">
                  <a:ea typeface="Gulim" pitchFamily="34" charset="-127"/>
                </a:rPr>
                <a:t>鸡蛋</a:t>
              </a:r>
              <a:endParaRPr lang="en-US" altLang="zh-CN" sz="1400" b="1" dirty="0" smtClean="0">
                <a:ea typeface="Gulim" pitchFamily="34" charset="-127"/>
              </a:endParaRPr>
            </a:p>
            <a:p>
              <a:pPr algn="ctr" defTabSz="913526">
                <a:buSzPct val="120000"/>
              </a:pPr>
              <a:r>
                <a:rPr lang="zh-CN" altLang="en-US" sz="1400" b="1" dirty="0" smtClean="0">
                  <a:ea typeface="Gulim" pitchFamily="34" charset="-127"/>
                </a:rPr>
                <a:t>选购标准</a:t>
              </a:r>
              <a:endParaRPr lang="en-US" altLang="ko-KR" sz="1400" b="1" dirty="0">
                <a:ea typeface="Gulim" pitchFamily="34" charset="-127"/>
              </a:endParaRPr>
            </a:p>
          </p:txBody>
        </p:sp>
      </p:grpSp>
      <p:grpSp>
        <p:nvGrpSpPr>
          <p:cNvPr id="199" name="组合 45"/>
          <p:cNvGrpSpPr/>
          <p:nvPr/>
        </p:nvGrpSpPr>
        <p:grpSpPr>
          <a:xfrm>
            <a:off x="4531928" y="6143644"/>
            <a:ext cx="928694" cy="571504"/>
            <a:chOff x="571472" y="2285992"/>
            <a:chExt cx="928694" cy="571504"/>
          </a:xfrm>
        </p:grpSpPr>
        <p:grpSp>
          <p:nvGrpSpPr>
            <p:cNvPr id="200" name="组合 46"/>
            <p:cNvGrpSpPr/>
            <p:nvPr/>
          </p:nvGrpSpPr>
          <p:grpSpPr>
            <a:xfrm rot="10800000">
              <a:off x="571472" y="2285992"/>
              <a:ext cx="928694" cy="571504"/>
              <a:chOff x="1357290" y="1571612"/>
              <a:chExt cx="1071570" cy="1357322"/>
            </a:xfrm>
          </p:grpSpPr>
          <p:sp>
            <p:nvSpPr>
              <p:cNvPr id="202" name="流程图: 资料带 201"/>
              <p:cNvSpPr/>
              <p:nvPr/>
            </p:nvSpPr>
            <p:spPr>
              <a:xfrm>
                <a:off x="1357290" y="1571612"/>
                <a:ext cx="1071570" cy="1357322"/>
              </a:xfrm>
              <a:prstGeom prst="flowChartPunchedTap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3" name="矩形 202"/>
              <p:cNvSpPr/>
              <p:nvPr/>
            </p:nvSpPr>
            <p:spPr>
              <a:xfrm>
                <a:off x="1357290" y="1857365"/>
                <a:ext cx="1071570" cy="107156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1" name="Rectangle 4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blackWhite">
            <a:xfrm>
              <a:off x="571472" y="2285992"/>
              <a:ext cx="928694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810" tIns="0" rIns="3810" bIns="0" anchor="ctr"/>
            <a:lstStyle/>
            <a:p>
              <a:pPr algn="ctr" defTabSz="913526">
                <a:buSzPct val="120000"/>
              </a:pPr>
              <a:r>
                <a:rPr lang="zh-CN" altLang="en-US" sz="1400" b="1" dirty="0" smtClean="0">
                  <a:ea typeface="Gulim" pitchFamily="34" charset="-127"/>
                </a:rPr>
                <a:t>食用油</a:t>
              </a:r>
              <a:endParaRPr lang="en-US" altLang="zh-CN" sz="1400" b="1" dirty="0" smtClean="0">
                <a:ea typeface="Gulim" pitchFamily="34" charset="-127"/>
              </a:endParaRPr>
            </a:p>
            <a:p>
              <a:pPr algn="ctr" defTabSz="913526">
                <a:buSzPct val="120000"/>
              </a:pPr>
              <a:r>
                <a:rPr lang="zh-CN" altLang="en-US" sz="1400" b="1" dirty="0" smtClean="0">
                  <a:ea typeface="Gulim" pitchFamily="34" charset="-127"/>
                </a:rPr>
                <a:t>选购标准</a:t>
              </a:r>
              <a:endParaRPr lang="en-US" altLang="ko-KR" sz="1400" b="1" dirty="0">
                <a:ea typeface="Gulim" pitchFamily="34" charset="-127"/>
              </a:endParaRPr>
            </a:p>
          </p:txBody>
        </p:sp>
      </p:grpSp>
      <p:grpSp>
        <p:nvGrpSpPr>
          <p:cNvPr id="204" name="组合 50"/>
          <p:cNvGrpSpPr/>
          <p:nvPr/>
        </p:nvGrpSpPr>
        <p:grpSpPr>
          <a:xfrm>
            <a:off x="5686087" y="6143644"/>
            <a:ext cx="928694" cy="571504"/>
            <a:chOff x="571472" y="2285992"/>
            <a:chExt cx="928694" cy="571504"/>
          </a:xfrm>
        </p:grpSpPr>
        <p:grpSp>
          <p:nvGrpSpPr>
            <p:cNvPr id="205" name="组合 46"/>
            <p:cNvGrpSpPr/>
            <p:nvPr/>
          </p:nvGrpSpPr>
          <p:grpSpPr>
            <a:xfrm rot="10800000">
              <a:off x="571472" y="2285992"/>
              <a:ext cx="928694" cy="571504"/>
              <a:chOff x="1357290" y="1571612"/>
              <a:chExt cx="1071570" cy="1357322"/>
            </a:xfrm>
          </p:grpSpPr>
          <p:sp>
            <p:nvSpPr>
              <p:cNvPr id="207" name="流程图: 资料带 206"/>
              <p:cNvSpPr/>
              <p:nvPr/>
            </p:nvSpPr>
            <p:spPr>
              <a:xfrm>
                <a:off x="1357290" y="1571612"/>
                <a:ext cx="1071570" cy="1357322"/>
              </a:xfrm>
              <a:prstGeom prst="flowChartPunchedTap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矩形 207"/>
              <p:cNvSpPr/>
              <p:nvPr/>
            </p:nvSpPr>
            <p:spPr>
              <a:xfrm>
                <a:off x="1357290" y="1857365"/>
                <a:ext cx="1071570" cy="107156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6" name="Rectangle 4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blackWhite">
            <a:xfrm>
              <a:off x="571472" y="2285992"/>
              <a:ext cx="928694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810" tIns="0" rIns="3810" bIns="0" anchor="ctr"/>
            <a:lstStyle/>
            <a:p>
              <a:pPr algn="ctr" defTabSz="913526">
                <a:buSzPct val="120000"/>
              </a:pPr>
              <a:r>
                <a:rPr lang="zh-CN" altLang="en-US" sz="1400" b="1" dirty="0" smtClean="0">
                  <a:ea typeface="Gulim" pitchFamily="34" charset="-127"/>
                </a:rPr>
                <a:t>食盐</a:t>
              </a:r>
              <a:endParaRPr lang="en-US" altLang="zh-CN" sz="1400" b="1" dirty="0" smtClean="0">
                <a:ea typeface="Gulim" pitchFamily="34" charset="-127"/>
              </a:endParaRPr>
            </a:p>
            <a:p>
              <a:pPr algn="ctr" defTabSz="913526">
                <a:buSzPct val="120000"/>
              </a:pPr>
              <a:r>
                <a:rPr lang="zh-CN" altLang="en-US" sz="1400" b="1" dirty="0" smtClean="0">
                  <a:ea typeface="Gulim" pitchFamily="34" charset="-127"/>
                </a:rPr>
                <a:t>选购标准</a:t>
              </a:r>
              <a:endParaRPr lang="en-US" altLang="ko-KR" sz="1400" b="1" dirty="0">
                <a:ea typeface="Gulim" pitchFamily="34" charset="-127"/>
              </a:endParaRPr>
            </a:p>
          </p:txBody>
        </p:sp>
      </p:grpSp>
      <p:grpSp>
        <p:nvGrpSpPr>
          <p:cNvPr id="209" name="组合 55"/>
          <p:cNvGrpSpPr/>
          <p:nvPr/>
        </p:nvGrpSpPr>
        <p:grpSpPr>
          <a:xfrm>
            <a:off x="6764276" y="6143644"/>
            <a:ext cx="928694" cy="571504"/>
            <a:chOff x="571472" y="2285992"/>
            <a:chExt cx="928694" cy="571504"/>
          </a:xfrm>
        </p:grpSpPr>
        <p:grpSp>
          <p:nvGrpSpPr>
            <p:cNvPr id="210" name="组合 46"/>
            <p:cNvGrpSpPr/>
            <p:nvPr/>
          </p:nvGrpSpPr>
          <p:grpSpPr>
            <a:xfrm rot="10800000">
              <a:off x="571472" y="2285992"/>
              <a:ext cx="928694" cy="571504"/>
              <a:chOff x="1357290" y="1571612"/>
              <a:chExt cx="1071570" cy="1357322"/>
            </a:xfrm>
          </p:grpSpPr>
          <p:sp>
            <p:nvSpPr>
              <p:cNvPr id="212" name="流程图: 资料带 211"/>
              <p:cNvSpPr/>
              <p:nvPr/>
            </p:nvSpPr>
            <p:spPr>
              <a:xfrm>
                <a:off x="1357290" y="1571612"/>
                <a:ext cx="1071570" cy="1357322"/>
              </a:xfrm>
              <a:prstGeom prst="flowChartPunchedTap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矩形 212"/>
              <p:cNvSpPr/>
              <p:nvPr/>
            </p:nvSpPr>
            <p:spPr>
              <a:xfrm>
                <a:off x="1357290" y="1857365"/>
                <a:ext cx="1071570" cy="107156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1" name="Rectangle 43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blackWhite">
            <a:xfrm>
              <a:off x="571472" y="2285992"/>
              <a:ext cx="928694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810" tIns="0" rIns="3810" bIns="0" anchor="ctr"/>
            <a:lstStyle/>
            <a:p>
              <a:pPr algn="ctr" defTabSz="913526">
                <a:buSzPct val="120000"/>
              </a:pPr>
              <a:r>
                <a:rPr lang="zh-CN" altLang="en-US" sz="1400" b="1" dirty="0" smtClean="0">
                  <a:ea typeface="Gulim" pitchFamily="34" charset="-127"/>
                </a:rPr>
                <a:t>白糖</a:t>
              </a:r>
              <a:endParaRPr lang="en-US" altLang="zh-CN" sz="1400" b="1" dirty="0" smtClean="0">
                <a:ea typeface="Gulim" pitchFamily="34" charset="-127"/>
              </a:endParaRPr>
            </a:p>
            <a:p>
              <a:pPr algn="ctr" defTabSz="913526">
                <a:buSzPct val="120000"/>
              </a:pPr>
              <a:r>
                <a:rPr lang="zh-CN" altLang="en-US" sz="1400" b="1" dirty="0" smtClean="0">
                  <a:ea typeface="Gulim" pitchFamily="34" charset="-127"/>
                </a:rPr>
                <a:t>选购标准</a:t>
              </a:r>
              <a:endParaRPr lang="en-US" altLang="ko-KR" sz="1400" b="1" dirty="0">
                <a:ea typeface="Gulim" pitchFamily="34" charset="-127"/>
              </a:endParaRPr>
            </a:p>
          </p:txBody>
        </p:sp>
      </p:grpSp>
      <p:cxnSp>
        <p:nvCxnSpPr>
          <p:cNvPr id="214" name="直接连接符 213"/>
          <p:cNvCxnSpPr/>
          <p:nvPr/>
        </p:nvCxnSpPr>
        <p:spPr>
          <a:xfrm rot="16200000" flipH="1">
            <a:off x="4058517" y="2319445"/>
            <a:ext cx="500066" cy="45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接连接符 214"/>
          <p:cNvCxnSpPr/>
          <p:nvPr/>
        </p:nvCxnSpPr>
        <p:spPr>
          <a:xfrm rot="5400000">
            <a:off x="4060783" y="3393281"/>
            <a:ext cx="50006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肘形连接符 215"/>
          <p:cNvCxnSpPr>
            <a:stCxn id="180" idx="2"/>
            <a:endCxn id="193" idx="0"/>
          </p:cNvCxnSpPr>
          <p:nvPr/>
        </p:nvCxnSpPr>
        <p:spPr>
          <a:xfrm rot="5400000">
            <a:off x="3375459" y="3583073"/>
            <a:ext cx="303612" cy="156710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肘形连接符 216"/>
          <p:cNvCxnSpPr>
            <a:stCxn id="190" idx="0"/>
            <a:endCxn id="181" idx="2"/>
          </p:cNvCxnSpPr>
          <p:nvPr/>
        </p:nvCxnSpPr>
        <p:spPr>
          <a:xfrm rot="16200000" flipV="1">
            <a:off x="4959757" y="3542065"/>
            <a:ext cx="349726" cy="164760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肘形连接符 217"/>
          <p:cNvCxnSpPr/>
          <p:nvPr/>
        </p:nvCxnSpPr>
        <p:spPr>
          <a:xfrm rot="5400000">
            <a:off x="2108844" y="4737840"/>
            <a:ext cx="461370" cy="808369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肘形连接符 218"/>
          <p:cNvCxnSpPr>
            <a:stCxn id="192" idx="2"/>
            <a:endCxn id="168" idx="0"/>
          </p:cNvCxnSpPr>
          <p:nvPr/>
        </p:nvCxnSpPr>
        <p:spPr>
          <a:xfrm rot="16200000" flipH="1">
            <a:off x="2880889" y="4792020"/>
            <a:ext cx="417477" cy="69183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肘形连接符 219"/>
          <p:cNvCxnSpPr/>
          <p:nvPr/>
        </p:nvCxnSpPr>
        <p:spPr>
          <a:xfrm rot="5400000">
            <a:off x="5285613" y="4744503"/>
            <a:ext cx="465813" cy="87980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肘形连接符 220"/>
          <p:cNvCxnSpPr/>
          <p:nvPr/>
        </p:nvCxnSpPr>
        <p:spPr>
          <a:xfrm rot="16200000" flipH="1">
            <a:off x="6364624" y="4545297"/>
            <a:ext cx="450930" cy="1263335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肘形连接符 221"/>
          <p:cNvCxnSpPr/>
          <p:nvPr/>
        </p:nvCxnSpPr>
        <p:spPr>
          <a:xfrm rot="16200000" flipH="1">
            <a:off x="5821398" y="5088524"/>
            <a:ext cx="465813" cy="19176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接连接符 222"/>
          <p:cNvCxnSpPr/>
          <p:nvPr/>
        </p:nvCxnSpPr>
        <p:spPr>
          <a:xfrm rot="16200000" flipH="1">
            <a:off x="1724464" y="5925897"/>
            <a:ext cx="428628" cy="6866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接连接符 223"/>
          <p:cNvCxnSpPr/>
          <p:nvPr/>
        </p:nvCxnSpPr>
        <p:spPr>
          <a:xfrm rot="16200000" flipH="1">
            <a:off x="3221352" y="5929206"/>
            <a:ext cx="428628" cy="247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直接连接符 224"/>
          <p:cNvCxnSpPr/>
          <p:nvPr/>
        </p:nvCxnSpPr>
        <p:spPr>
          <a:xfrm rot="16200000" flipH="1">
            <a:off x="4781837" y="5929206"/>
            <a:ext cx="428628" cy="247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接连接符 225"/>
          <p:cNvCxnSpPr/>
          <p:nvPr/>
        </p:nvCxnSpPr>
        <p:spPr>
          <a:xfrm rot="16200000" flipH="1">
            <a:off x="5935996" y="5929206"/>
            <a:ext cx="428628" cy="247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接连接符 226"/>
          <p:cNvCxnSpPr/>
          <p:nvPr/>
        </p:nvCxnSpPr>
        <p:spPr>
          <a:xfrm rot="16200000" flipH="1">
            <a:off x="7010876" y="5925897"/>
            <a:ext cx="428628" cy="6866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8" name="Group 41"/>
          <p:cNvGrpSpPr>
            <a:grpSpLocks/>
          </p:cNvGrpSpPr>
          <p:nvPr/>
        </p:nvGrpSpPr>
        <p:grpSpPr bwMode="auto">
          <a:xfrm>
            <a:off x="5496162" y="2143116"/>
            <a:ext cx="1071570" cy="428628"/>
            <a:chOff x="631" y="1680"/>
            <a:chExt cx="960" cy="960"/>
          </a:xfrm>
        </p:grpSpPr>
        <p:sp>
          <p:nvSpPr>
            <p:cNvPr id="229" name="Rectangle 4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blackWhite">
            <a:xfrm>
              <a:off x="631" y="1680"/>
              <a:ext cx="96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230" name="Rectangle 4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blackWhite">
            <a:xfrm>
              <a:off x="671" y="1720"/>
              <a:ext cx="880" cy="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810" tIns="0" rIns="3810" bIns="0" anchor="ctr"/>
            <a:lstStyle/>
            <a:p>
              <a:pPr algn="ctr" defTabSz="913526">
                <a:buSzPct val="120000"/>
              </a:pPr>
              <a:r>
                <a:rPr lang="zh-CN" altLang="en-US" sz="1400" b="1" dirty="0" smtClean="0">
                  <a:ea typeface="Gulim" pitchFamily="34" charset="-127"/>
                </a:rPr>
                <a:t>西红柿处理</a:t>
              </a:r>
              <a:endParaRPr lang="en-US" altLang="ko-KR" sz="1400" b="1" dirty="0">
                <a:ea typeface="Gulim" pitchFamily="34" charset="-127"/>
              </a:endParaRPr>
            </a:p>
          </p:txBody>
        </p:sp>
      </p:grpSp>
      <p:grpSp>
        <p:nvGrpSpPr>
          <p:cNvPr id="231" name="Group 41"/>
          <p:cNvGrpSpPr>
            <a:grpSpLocks/>
          </p:cNvGrpSpPr>
          <p:nvPr/>
        </p:nvGrpSpPr>
        <p:grpSpPr bwMode="auto">
          <a:xfrm>
            <a:off x="5440407" y="3143248"/>
            <a:ext cx="1071570" cy="428628"/>
            <a:chOff x="631" y="1680"/>
            <a:chExt cx="960" cy="960"/>
          </a:xfrm>
        </p:grpSpPr>
        <p:sp>
          <p:nvSpPr>
            <p:cNvPr id="232" name="Rectangle 42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blackWhite">
            <a:xfrm>
              <a:off x="631" y="1680"/>
              <a:ext cx="96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233" name="Rectangle 4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blackWhite">
            <a:xfrm>
              <a:off x="671" y="1720"/>
              <a:ext cx="880" cy="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810" tIns="0" rIns="3810" bIns="0" anchor="ctr"/>
            <a:lstStyle/>
            <a:p>
              <a:pPr algn="ctr" defTabSz="913526">
                <a:buSzPct val="120000"/>
              </a:pPr>
              <a:r>
                <a:rPr lang="zh-CN" altLang="en-US" sz="1400" b="1" dirty="0" smtClean="0">
                  <a:ea typeface="Gulim" pitchFamily="34" charset="-127"/>
                </a:rPr>
                <a:t>鸡蛋处理</a:t>
              </a:r>
              <a:endParaRPr lang="en-US" altLang="ko-KR" sz="1400" b="1" dirty="0">
                <a:ea typeface="Gulim" pitchFamily="34" charset="-127"/>
              </a:endParaRPr>
            </a:p>
          </p:txBody>
        </p:sp>
      </p:grpSp>
      <p:grpSp>
        <p:nvGrpSpPr>
          <p:cNvPr id="234" name="Group 62"/>
          <p:cNvGrpSpPr>
            <a:grpSpLocks/>
          </p:cNvGrpSpPr>
          <p:nvPr/>
        </p:nvGrpSpPr>
        <p:grpSpPr bwMode="auto">
          <a:xfrm>
            <a:off x="6797729" y="1785926"/>
            <a:ext cx="740719" cy="357190"/>
            <a:chOff x="631" y="1680"/>
            <a:chExt cx="960" cy="960"/>
          </a:xfrm>
        </p:grpSpPr>
        <p:sp>
          <p:nvSpPr>
            <p:cNvPr id="235" name="Rectangle 6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blackWhite">
            <a:xfrm>
              <a:off x="631" y="1680"/>
              <a:ext cx="96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236" name="Rectangle 6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blackWhite">
            <a:xfrm>
              <a:off x="671" y="1720"/>
              <a:ext cx="880" cy="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810" tIns="0" rIns="3810" bIns="0" anchor="ctr"/>
            <a:lstStyle/>
            <a:p>
              <a:pPr algn="ctr" defTabSz="913526">
                <a:buSzPct val="120000"/>
              </a:pPr>
              <a:r>
                <a:rPr lang="zh-CN" altLang="en-US" sz="1400" b="1" dirty="0" smtClean="0">
                  <a:ea typeface="Gulim" pitchFamily="34" charset="-127"/>
                </a:rPr>
                <a:t>去皮</a:t>
              </a:r>
              <a:endParaRPr lang="en-US" altLang="ko-KR" sz="1400" b="1" dirty="0">
                <a:ea typeface="Gulim" pitchFamily="34" charset="-127"/>
              </a:endParaRPr>
            </a:p>
          </p:txBody>
        </p:sp>
      </p:grpSp>
      <p:grpSp>
        <p:nvGrpSpPr>
          <p:cNvPr id="237" name="Group 62"/>
          <p:cNvGrpSpPr>
            <a:grpSpLocks/>
          </p:cNvGrpSpPr>
          <p:nvPr/>
        </p:nvGrpSpPr>
        <p:grpSpPr bwMode="auto">
          <a:xfrm>
            <a:off x="6797729" y="2500306"/>
            <a:ext cx="740719" cy="357190"/>
            <a:chOff x="631" y="1680"/>
            <a:chExt cx="960" cy="960"/>
          </a:xfrm>
        </p:grpSpPr>
        <p:sp>
          <p:nvSpPr>
            <p:cNvPr id="238" name="Rectangle 6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blackWhite">
            <a:xfrm>
              <a:off x="631" y="1680"/>
              <a:ext cx="96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239" name="Rectangle 6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blackWhite">
            <a:xfrm>
              <a:off x="671" y="1720"/>
              <a:ext cx="880" cy="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810" tIns="0" rIns="3810" bIns="0" anchor="ctr"/>
            <a:lstStyle/>
            <a:p>
              <a:pPr algn="ctr" defTabSz="913526">
                <a:buSzPct val="120000"/>
              </a:pPr>
              <a:r>
                <a:rPr lang="zh-CN" altLang="en-US" sz="1400" b="1" dirty="0" smtClean="0">
                  <a:ea typeface="Gulim" pitchFamily="34" charset="-127"/>
                </a:rPr>
                <a:t>切片</a:t>
              </a:r>
              <a:endParaRPr lang="en-US" altLang="ko-KR" sz="1400" b="1" dirty="0">
                <a:ea typeface="Gulim" pitchFamily="34" charset="-127"/>
              </a:endParaRPr>
            </a:p>
          </p:txBody>
        </p:sp>
      </p:grpSp>
      <p:grpSp>
        <p:nvGrpSpPr>
          <p:cNvPr id="240" name="组合 89"/>
          <p:cNvGrpSpPr/>
          <p:nvPr/>
        </p:nvGrpSpPr>
        <p:grpSpPr>
          <a:xfrm>
            <a:off x="8012175" y="1747941"/>
            <a:ext cx="928694" cy="571504"/>
            <a:chOff x="571472" y="2285992"/>
            <a:chExt cx="928694" cy="571504"/>
          </a:xfrm>
        </p:grpSpPr>
        <p:grpSp>
          <p:nvGrpSpPr>
            <p:cNvPr id="241" name="组合 46"/>
            <p:cNvGrpSpPr/>
            <p:nvPr/>
          </p:nvGrpSpPr>
          <p:grpSpPr>
            <a:xfrm rot="10800000">
              <a:off x="571472" y="2285992"/>
              <a:ext cx="928694" cy="571504"/>
              <a:chOff x="1357290" y="1571612"/>
              <a:chExt cx="1071570" cy="1357322"/>
            </a:xfrm>
          </p:grpSpPr>
          <p:sp>
            <p:nvSpPr>
              <p:cNvPr id="243" name="流程图: 资料带 242"/>
              <p:cNvSpPr/>
              <p:nvPr/>
            </p:nvSpPr>
            <p:spPr>
              <a:xfrm>
                <a:off x="1357290" y="1571612"/>
                <a:ext cx="1071570" cy="1357322"/>
              </a:xfrm>
              <a:prstGeom prst="flowChartPunchedTap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4" name="矩形 243"/>
              <p:cNvSpPr/>
              <p:nvPr/>
            </p:nvSpPr>
            <p:spPr>
              <a:xfrm>
                <a:off x="1357290" y="1857365"/>
                <a:ext cx="1071570" cy="107156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2" name="Rectangle 4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blackWhite">
            <a:xfrm>
              <a:off x="571472" y="2285992"/>
              <a:ext cx="928694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810" tIns="0" rIns="3810" bIns="0" anchor="ctr"/>
            <a:lstStyle/>
            <a:p>
              <a:pPr algn="ctr" defTabSz="913526">
                <a:buSzPct val="120000"/>
              </a:pPr>
              <a:r>
                <a:rPr lang="zh-CN" altLang="en-US" sz="1400" b="1" dirty="0" smtClean="0">
                  <a:ea typeface="Gulim" pitchFamily="34" charset="-127"/>
                </a:rPr>
                <a:t>西红柿</a:t>
              </a:r>
              <a:endParaRPr lang="en-US" altLang="zh-CN" sz="1400" b="1" dirty="0" smtClean="0">
                <a:ea typeface="Gulim" pitchFamily="34" charset="-127"/>
              </a:endParaRPr>
            </a:p>
            <a:p>
              <a:pPr algn="ctr" defTabSz="913526">
                <a:buSzPct val="120000"/>
              </a:pPr>
              <a:r>
                <a:rPr lang="zh-CN" altLang="en-US" sz="1400" b="1" dirty="0" smtClean="0">
                  <a:ea typeface="Gulim" pitchFamily="34" charset="-127"/>
                </a:rPr>
                <a:t>去皮方法</a:t>
              </a:r>
              <a:endParaRPr lang="en-US" altLang="ko-KR" sz="1400" b="1" dirty="0">
                <a:ea typeface="Gulim" pitchFamily="34" charset="-127"/>
              </a:endParaRPr>
            </a:p>
          </p:txBody>
        </p:sp>
      </p:grpSp>
      <p:grpSp>
        <p:nvGrpSpPr>
          <p:cNvPr id="245" name="组合 94"/>
          <p:cNvGrpSpPr/>
          <p:nvPr/>
        </p:nvGrpSpPr>
        <p:grpSpPr>
          <a:xfrm>
            <a:off x="8012175" y="2462321"/>
            <a:ext cx="928694" cy="571504"/>
            <a:chOff x="571472" y="2285992"/>
            <a:chExt cx="928694" cy="571504"/>
          </a:xfrm>
        </p:grpSpPr>
        <p:grpSp>
          <p:nvGrpSpPr>
            <p:cNvPr id="246" name="组合 46"/>
            <p:cNvGrpSpPr/>
            <p:nvPr/>
          </p:nvGrpSpPr>
          <p:grpSpPr>
            <a:xfrm rot="10800000">
              <a:off x="571472" y="2285992"/>
              <a:ext cx="928694" cy="571504"/>
              <a:chOff x="1357290" y="1571612"/>
              <a:chExt cx="1071570" cy="1357322"/>
            </a:xfrm>
          </p:grpSpPr>
          <p:sp>
            <p:nvSpPr>
              <p:cNvPr id="248" name="流程图: 资料带 247"/>
              <p:cNvSpPr/>
              <p:nvPr/>
            </p:nvSpPr>
            <p:spPr>
              <a:xfrm>
                <a:off x="1357290" y="1571612"/>
                <a:ext cx="1071570" cy="1357322"/>
              </a:xfrm>
              <a:prstGeom prst="flowChartPunchedTap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9" name="矩形 248"/>
              <p:cNvSpPr/>
              <p:nvPr/>
            </p:nvSpPr>
            <p:spPr>
              <a:xfrm>
                <a:off x="1357290" y="1857365"/>
                <a:ext cx="1071570" cy="107156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7" name="Rectangle 4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blackWhite">
            <a:xfrm>
              <a:off x="571472" y="2285992"/>
              <a:ext cx="928694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810" tIns="0" rIns="3810" bIns="0" anchor="ctr"/>
            <a:lstStyle/>
            <a:p>
              <a:pPr algn="ctr" defTabSz="913526">
                <a:buSzPct val="120000"/>
              </a:pPr>
              <a:r>
                <a:rPr lang="zh-CN" altLang="en-US" sz="1400" b="1" dirty="0" smtClean="0">
                  <a:ea typeface="Gulim" pitchFamily="34" charset="-127"/>
                </a:rPr>
                <a:t>西红柿</a:t>
              </a:r>
              <a:endParaRPr lang="en-US" altLang="zh-CN" sz="1400" b="1" dirty="0" smtClean="0">
                <a:ea typeface="Gulim" pitchFamily="34" charset="-127"/>
              </a:endParaRPr>
            </a:p>
            <a:p>
              <a:pPr algn="ctr" defTabSz="913526">
                <a:buSzPct val="120000"/>
              </a:pPr>
              <a:r>
                <a:rPr lang="zh-CN" altLang="en-US" sz="1400" b="1" dirty="0" smtClean="0">
                  <a:ea typeface="Gulim" pitchFamily="34" charset="-127"/>
                </a:rPr>
                <a:t>切片标准</a:t>
              </a:r>
              <a:endParaRPr lang="en-US" altLang="ko-KR" sz="1400" b="1" dirty="0">
                <a:ea typeface="Gulim" pitchFamily="34" charset="-127"/>
              </a:endParaRPr>
            </a:p>
          </p:txBody>
        </p:sp>
      </p:grpSp>
      <p:grpSp>
        <p:nvGrpSpPr>
          <p:cNvPr id="250" name="Group 62"/>
          <p:cNvGrpSpPr>
            <a:grpSpLocks/>
          </p:cNvGrpSpPr>
          <p:nvPr/>
        </p:nvGrpSpPr>
        <p:grpSpPr bwMode="auto">
          <a:xfrm>
            <a:off x="6797729" y="3181233"/>
            <a:ext cx="740719" cy="357190"/>
            <a:chOff x="631" y="1680"/>
            <a:chExt cx="960" cy="960"/>
          </a:xfrm>
        </p:grpSpPr>
        <p:sp>
          <p:nvSpPr>
            <p:cNvPr id="251" name="Rectangle 6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blackWhite">
            <a:xfrm>
              <a:off x="631" y="1680"/>
              <a:ext cx="96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252" name="Rectangle 6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blackWhite">
            <a:xfrm>
              <a:off x="671" y="1720"/>
              <a:ext cx="880" cy="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810" tIns="0" rIns="3810" bIns="0" anchor="ctr"/>
            <a:lstStyle/>
            <a:p>
              <a:pPr algn="ctr" defTabSz="913526">
                <a:buSzPct val="120000"/>
              </a:pPr>
              <a:r>
                <a:rPr lang="zh-CN" altLang="en-US" sz="1400" b="1" dirty="0" smtClean="0">
                  <a:ea typeface="Gulim" pitchFamily="34" charset="-127"/>
                </a:rPr>
                <a:t>搅蛋</a:t>
              </a:r>
              <a:endParaRPr lang="en-US" altLang="ko-KR" sz="1400" b="1" dirty="0">
                <a:ea typeface="Gulim" pitchFamily="34" charset="-127"/>
              </a:endParaRPr>
            </a:p>
          </p:txBody>
        </p:sp>
      </p:grpSp>
      <p:grpSp>
        <p:nvGrpSpPr>
          <p:cNvPr id="253" name="组合 102"/>
          <p:cNvGrpSpPr/>
          <p:nvPr/>
        </p:nvGrpSpPr>
        <p:grpSpPr>
          <a:xfrm>
            <a:off x="8012175" y="3143248"/>
            <a:ext cx="928694" cy="571504"/>
            <a:chOff x="571472" y="2285992"/>
            <a:chExt cx="928694" cy="571504"/>
          </a:xfrm>
        </p:grpSpPr>
        <p:grpSp>
          <p:nvGrpSpPr>
            <p:cNvPr id="254" name="组合 46"/>
            <p:cNvGrpSpPr/>
            <p:nvPr/>
          </p:nvGrpSpPr>
          <p:grpSpPr>
            <a:xfrm rot="10800000">
              <a:off x="571472" y="2285992"/>
              <a:ext cx="928694" cy="571504"/>
              <a:chOff x="1357290" y="1571612"/>
              <a:chExt cx="1071570" cy="1357322"/>
            </a:xfrm>
          </p:grpSpPr>
          <p:sp>
            <p:nvSpPr>
              <p:cNvPr id="256" name="流程图: 资料带 255"/>
              <p:cNvSpPr/>
              <p:nvPr/>
            </p:nvSpPr>
            <p:spPr>
              <a:xfrm>
                <a:off x="1357290" y="1571612"/>
                <a:ext cx="1071570" cy="1357322"/>
              </a:xfrm>
              <a:prstGeom prst="flowChartPunchedTap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7" name="矩形 256"/>
              <p:cNvSpPr/>
              <p:nvPr/>
            </p:nvSpPr>
            <p:spPr>
              <a:xfrm>
                <a:off x="1357290" y="1857365"/>
                <a:ext cx="1071570" cy="107156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5" name="Rectangle 4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blackWhite">
            <a:xfrm>
              <a:off x="571472" y="2285992"/>
              <a:ext cx="928694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810" tIns="0" rIns="3810" bIns="0" anchor="ctr"/>
            <a:lstStyle/>
            <a:p>
              <a:pPr algn="ctr" defTabSz="913526">
                <a:buSzPct val="120000"/>
              </a:pPr>
              <a:r>
                <a:rPr lang="zh-CN" altLang="en-US" sz="1400" b="1" dirty="0" smtClean="0">
                  <a:ea typeface="Gulim" pitchFamily="34" charset="-127"/>
                </a:rPr>
                <a:t>鸡蛋</a:t>
              </a:r>
              <a:endParaRPr lang="en-US" altLang="zh-CN" sz="1400" b="1" dirty="0" smtClean="0">
                <a:ea typeface="Gulim" pitchFamily="34" charset="-127"/>
              </a:endParaRPr>
            </a:p>
            <a:p>
              <a:pPr algn="ctr" defTabSz="913526">
                <a:buSzPct val="120000"/>
              </a:pPr>
              <a:r>
                <a:rPr lang="zh-CN" altLang="en-US" sz="1400" b="1" dirty="0" smtClean="0">
                  <a:ea typeface="Gulim" pitchFamily="34" charset="-127"/>
                </a:rPr>
                <a:t>搅匀方法</a:t>
              </a:r>
            </a:p>
          </p:txBody>
        </p:sp>
      </p:grpSp>
      <p:cxnSp>
        <p:nvCxnSpPr>
          <p:cNvPr id="258" name="肘形连接符 257"/>
          <p:cNvCxnSpPr/>
          <p:nvPr/>
        </p:nvCxnSpPr>
        <p:spPr>
          <a:xfrm flipV="1">
            <a:off x="6567732" y="1964521"/>
            <a:ext cx="229997" cy="392909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肘形连接符 258"/>
          <p:cNvCxnSpPr/>
          <p:nvPr/>
        </p:nvCxnSpPr>
        <p:spPr>
          <a:xfrm>
            <a:off x="6567732" y="2357430"/>
            <a:ext cx="229997" cy="32147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直接连接符 259"/>
          <p:cNvCxnSpPr/>
          <p:nvPr/>
        </p:nvCxnSpPr>
        <p:spPr>
          <a:xfrm>
            <a:off x="6511977" y="3357562"/>
            <a:ext cx="316615" cy="22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接连接符 91"/>
          <p:cNvCxnSpPr>
            <a:stCxn id="242" idx="1"/>
          </p:cNvCxnSpPr>
          <p:nvPr/>
        </p:nvCxnSpPr>
        <p:spPr>
          <a:xfrm rot="10800000" flipV="1">
            <a:off x="7538449" y="1962255"/>
            <a:ext cx="473727" cy="2266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直接连接符 261"/>
          <p:cNvCxnSpPr>
            <a:stCxn id="247" idx="1"/>
            <a:endCxn id="238" idx="3"/>
          </p:cNvCxnSpPr>
          <p:nvPr/>
        </p:nvCxnSpPr>
        <p:spPr>
          <a:xfrm rot="10800000" flipV="1">
            <a:off x="7538449" y="2676635"/>
            <a:ext cx="473727" cy="2266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直接连接符 262"/>
          <p:cNvCxnSpPr>
            <a:stCxn id="255" idx="1"/>
            <a:endCxn id="251" idx="3"/>
          </p:cNvCxnSpPr>
          <p:nvPr/>
        </p:nvCxnSpPr>
        <p:spPr>
          <a:xfrm rot="10800000" flipV="1">
            <a:off x="7538449" y="3357562"/>
            <a:ext cx="473727" cy="2266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左大括号 263"/>
          <p:cNvSpPr/>
          <p:nvPr/>
        </p:nvSpPr>
        <p:spPr>
          <a:xfrm>
            <a:off x="5072066" y="2109663"/>
            <a:ext cx="285752" cy="150019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5" name="Group 41"/>
          <p:cNvGrpSpPr>
            <a:grpSpLocks/>
          </p:cNvGrpSpPr>
          <p:nvPr/>
        </p:nvGrpSpPr>
        <p:grpSpPr bwMode="auto">
          <a:xfrm>
            <a:off x="1928794" y="1714488"/>
            <a:ext cx="1071570" cy="428628"/>
            <a:chOff x="631" y="1680"/>
            <a:chExt cx="960" cy="960"/>
          </a:xfrm>
        </p:grpSpPr>
        <p:sp>
          <p:nvSpPr>
            <p:cNvPr id="266" name="Rectangle 4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blackWhite">
            <a:xfrm>
              <a:off x="631" y="1680"/>
              <a:ext cx="96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267" name="Rectangle 4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blackWhite">
            <a:xfrm>
              <a:off x="671" y="1720"/>
              <a:ext cx="880" cy="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810" tIns="0" rIns="3810" bIns="0" anchor="ctr"/>
            <a:lstStyle/>
            <a:p>
              <a:pPr algn="ctr" defTabSz="913526">
                <a:buSzPct val="120000"/>
              </a:pPr>
              <a:r>
                <a:rPr lang="zh-CN" altLang="en-US" sz="1400" b="1" dirty="0" smtClean="0">
                  <a:ea typeface="Gulim" pitchFamily="34" charset="-127"/>
                </a:rPr>
                <a:t>煸炒西红柿</a:t>
              </a:r>
              <a:endParaRPr lang="en-US" altLang="ko-KR" sz="1400" b="1" dirty="0">
                <a:ea typeface="Gulim" pitchFamily="34" charset="-127"/>
              </a:endParaRPr>
            </a:p>
          </p:txBody>
        </p:sp>
      </p:grpSp>
      <p:grpSp>
        <p:nvGrpSpPr>
          <p:cNvPr id="268" name="Group 41"/>
          <p:cNvGrpSpPr>
            <a:grpSpLocks/>
          </p:cNvGrpSpPr>
          <p:nvPr/>
        </p:nvGrpSpPr>
        <p:grpSpPr bwMode="auto">
          <a:xfrm>
            <a:off x="1928794" y="642918"/>
            <a:ext cx="1071570" cy="428628"/>
            <a:chOff x="631" y="1680"/>
            <a:chExt cx="960" cy="960"/>
          </a:xfrm>
        </p:grpSpPr>
        <p:sp>
          <p:nvSpPr>
            <p:cNvPr id="269" name="Rectangle 4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blackWhite">
            <a:xfrm>
              <a:off x="631" y="1680"/>
              <a:ext cx="96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270" name="Rectangle 4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blackWhite">
            <a:xfrm>
              <a:off x="671" y="1720"/>
              <a:ext cx="880" cy="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810" tIns="0" rIns="3810" bIns="0" anchor="ctr"/>
            <a:lstStyle/>
            <a:p>
              <a:pPr algn="ctr" defTabSz="913526">
                <a:buSzPct val="120000"/>
              </a:pPr>
              <a:r>
                <a:rPr lang="zh-CN" altLang="en-US" sz="1400" b="1" dirty="0" smtClean="0">
                  <a:ea typeface="Gulim" pitchFamily="34" charset="-127"/>
                </a:rPr>
                <a:t>炒蛋</a:t>
              </a:r>
              <a:endParaRPr lang="en-US" altLang="ko-KR" sz="1400" b="1" dirty="0">
                <a:ea typeface="Gulim" pitchFamily="34" charset="-127"/>
              </a:endParaRPr>
            </a:p>
          </p:txBody>
        </p:sp>
      </p:grpSp>
      <p:grpSp>
        <p:nvGrpSpPr>
          <p:cNvPr id="271" name="Group 41"/>
          <p:cNvGrpSpPr>
            <a:grpSpLocks/>
          </p:cNvGrpSpPr>
          <p:nvPr/>
        </p:nvGrpSpPr>
        <p:grpSpPr bwMode="auto">
          <a:xfrm>
            <a:off x="1939945" y="2643182"/>
            <a:ext cx="1071570" cy="428628"/>
            <a:chOff x="631" y="1680"/>
            <a:chExt cx="960" cy="960"/>
          </a:xfrm>
        </p:grpSpPr>
        <p:sp>
          <p:nvSpPr>
            <p:cNvPr id="272" name="Rectangle 4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blackWhite">
            <a:xfrm>
              <a:off x="631" y="1680"/>
              <a:ext cx="96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273" name="Rectangle 4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blackWhite">
            <a:xfrm>
              <a:off x="671" y="1720"/>
              <a:ext cx="880" cy="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810" tIns="0" rIns="3810" bIns="0" anchor="ctr"/>
            <a:lstStyle/>
            <a:p>
              <a:pPr algn="ctr" defTabSz="913526">
                <a:buSzPct val="120000"/>
              </a:pPr>
              <a:r>
                <a:rPr lang="zh-CN" altLang="en-US" sz="1400" b="1" dirty="0" smtClean="0">
                  <a:ea typeface="Gulim" pitchFamily="34" charset="-127"/>
                </a:rPr>
                <a:t>翻炒</a:t>
              </a:r>
              <a:endParaRPr lang="en-US" altLang="ko-KR" sz="1400" b="1" dirty="0">
                <a:ea typeface="Gulim" pitchFamily="34" charset="-127"/>
              </a:endParaRPr>
            </a:p>
          </p:txBody>
        </p:sp>
      </p:grpSp>
      <p:grpSp>
        <p:nvGrpSpPr>
          <p:cNvPr id="274" name="组合 116"/>
          <p:cNvGrpSpPr/>
          <p:nvPr/>
        </p:nvGrpSpPr>
        <p:grpSpPr>
          <a:xfrm>
            <a:off x="142844" y="642918"/>
            <a:ext cx="928694" cy="571504"/>
            <a:chOff x="571472" y="2285992"/>
            <a:chExt cx="928694" cy="571504"/>
          </a:xfrm>
        </p:grpSpPr>
        <p:grpSp>
          <p:nvGrpSpPr>
            <p:cNvPr id="275" name="组合 46"/>
            <p:cNvGrpSpPr/>
            <p:nvPr/>
          </p:nvGrpSpPr>
          <p:grpSpPr>
            <a:xfrm rot="10800000">
              <a:off x="571472" y="2285992"/>
              <a:ext cx="928694" cy="571504"/>
              <a:chOff x="1357290" y="1571612"/>
              <a:chExt cx="1071570" cy="1357322"/>
            </a:xfrm>
          </p:grpSpPr>
          <p:sp>
            <p:nvSpPr>
              <p:cNvPr id="277" name="流程图: 资料带 119"/>
              <p:cNvSpPr/>
              <p:nvPr/>
            </p:nvSpPr>
            <p:spPr>
              <a:xfrm>
                <a:off x="1357290" y="1571612"/>
                <a:ext cx="1071570" cy="1357322"/>
              </a:xfrm>
              <a:prstGeom prst="flowChartPunchedTap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8" name="矩形 120"/>
              <p:cNvSpPr/>
              <p:nvPr/>
            </p:nvSpPr>
            <p:spPr>
              <a:xfrm>
                <a:off x="1357290" y="1857365"/>
                <a:ext cx="1071570" cy="107156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6" name="Rectangle 4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blackWhite">
            <a:xfrm>
              <a:off x="571472" y="2285992"/>
              <a:ext cx="928694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810" tIns="0" rIns="3810" bIns="0" anchor="ctr"/>
            <a:lstStyle/>
            <a:p>
              <a:pPr algn="ctr" defTabSz="913526">
                <a:buSzPct val="120000"/>
              </a:pPr>
              <a:r>
                <a:rPr lang="zh-CN" altLang="en-US" sz="1400" b="1" dirty="0" smtClean="0">
                  <a:ea typeface="Gulim" pitchFamily="34" charset="-127"/>
                </a:rPr>
                <a:t>鸡蛋</a:t>
              </a:r>
              <a:endParaRPr lang="en-US" altLang="zh-CN" sz="1400" b="1" dirty="0" smtClean="0">
                <a:ea typeface="Gulim" pitchFamily="34" charset="-127"/>
              </a:endParaRPr>
            </a:p>
            <a:p>
              <a:pPr algn="ctr" defTabSz="913526">
                <a:buSzPct val="120000"/>
              </a:pPr>
              <a:r>
                <a:rPr lang="zh-CN" altLang="en-US" sz="1400" b="1" dirty="0" smtClean="0">
                  <a:ea typeface="Gulim" pitchFamily="34" charset="-127"/>
                </a:rPr>
                <a:t>炒制方法</a:t>
              </a:r>
            </a:p>
          </p:txBody>
        </p:sp>
      </p:grpSp>
      <p:grpSp>
        <p:nvGrpSpPr>
          <p:cNvPr id="279" name="组合 122"/>
          <p:cNvGrpSpPr/>
          <p:nvPr/>
        </p:nvGrpSpPr>
        <p:grpSpPr>
          <a:xfrm>
            <a:off x="142844" y="1357298"/>
            <a:ext cx="928694" cy="571504"/>
            <a:chOff x="571472" y="2285992"/>
            <a:chExt cx="928694" cy="571504"/>
          </a:xfrm>
        </p:grpSpPr>
        <p:grpSp>
          <p:nvGrpSpPr>
            <p:cNvPr id="280" name="组合 46"/>
            <p:cNvGrpSpPr/>
            <p:nvPr/>
          </p:nvGrpSpPr>
          <p:grpSpPr>
            <a:xfrm rot="10800000">
              <a:off x="571472" y="2285992"/>
              <a:ext cx="928694" cy="571504"/>
              <a:chOff x="1357290" y="1571612"/>
              <a:chExt cx="1071570" cy="1357322"/>
            </a:xfrm>
          </p:grpSpPr>
          <p:sp>
            <p:nvSpPr>
              <p:cNvPr id="282" name="流程图: 资料带 281"/>
              <p:cNvSpPr/>
              <p:nvPr/>
            </p:nvSpPr>
            <p:spPr>
              <a:xfrm>
                <a:off x="1357290" y="1571612"/>
                <a:ext cx="1071570" cy="1357322"/>
              </a:xfrm>
              <a:prstGeom prst="flowChartPunchedTap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3" name="矩形 282"/>
              <p:cNvSpPr/>
              <p:nvPr/>
            </p:nvSpPr>
            <p:spPr>
              <a:xfrm>
                <a:off x="1357290" y="1857365"/>
                <a:ext cx="1071570" cy="107156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81" name="Rectangle 4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blackWhite">
            <a:xfrm>
              <a:off x="571472" y="2285992"/>
              <a:ext cx="928694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810" tIns="0" rIns="3810" bIns="0" anchor="ctr"/>
            <a:lstStyle/>
            <a:p>
              <a:pPr algn="ctr" defTabSz="913526">
                <a:buSzPct val="120000"/>
              </a:pPr>
              <a:r>
                <a:rPr lang="zh-CN" altLang="en-US" sz="1400" b="1" dirty="0" smtClean="0">
                  <a:ea typeface="Gulim" pitchFamily="34" charset="-127"/>
                </a:rPr>
                <a:t>煸炒方法</a:t>
              </a:r>
            </a:p>
          </p:txBody>
        </p:sp>
      </p:grpSp>
      <p:grpSp>
        <p:nvGrpSpPr>
          <p:cNvPr id="284" name="组合 127"/>
          <p:cNvGrpSpPr/>
          <p:nvPr/>
        </p:nvGrpSpPr>
        <p:grpSpPr>
          <a:xfrm>
            <a:off x="142844" y="2000240"/>
            <a:ext cx="928694" cy="571504"/>
            <a:chOff x="571472" y="2285992"/>
            <a:chExt cx="928694" cy="571504"/>
          </a:xfrm>
        </p:grpSpPr>
        <p:grpSp>
          <p:nvGrpSpPr>
            <p:cNvPr id="285" name="组合 46"/>
            <p:cNvGrpSpPr/>
            <p:nvPr/>
          </p:nvGrpSpPr>
          <p:grpSpPr>
            <a:xfrm rot="10800000">
              <a:off x="571472" y="2285992"/>
              <a:ext cx="928694" cy="571504"/>
              <a:chOff x="1357290" y="1571612"/>
              <a:chExt cx="1071570" cy="1357322"/>
            </a:xfrm>
          </p:grpSpPr>
          <p:sp>
            <p:nvSpPr>
              <p:cNvPr id="287" name="流程图: 资料带 286"/>
              <p:cNvSpPr/>
              <p:nvPr/>
            </p:nvSpPr>
            <p:spPr>
              <a:xfrm>
                <a:off x="1357290" y="1571612"/>
                <a:ext cx="1071570" cy="1357322"/>
              </a:xfrm>
              <a:prstGeom prst="flowChartPunchedTap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8" name="矩形 287"/>
              <p:cNvSpPr/>
              <p:nvPr/>
            </p:nvSpPr>
            <p:spPr>
              <a:xfrm>
                <a:off x="1357290" y="1857365"/>
                <a:ext cx="1071570" cy="107156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86" name="Rectangle 4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blackWhite">
            <a:xfrm>
              <a:off x="571472" y="2285992"/>
              <a:ext cx="928694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810" tIns="0" rIns="3810" bIns="0" anchor="ctr"/>
            <a:lstStyle/>
            <a:p>
              <a:pPr algn="ctr" defTabSz="913526">
                <a:buSzPct val="120000"/>
              </a:pPr>
              <a:r>
                <a:rPr lang="zh-CN" altLang="en-US" sz="1400" b="1" dirty="0" smtClean="0">
                  <a:ea typeface="Gulim" pitchFamily="34" charset="-127"/>
                </a:rPr>
                <a:t>西红柿火候控制指南</a:t>
              </a:r>
            </a:p>
          </p:txBody>
        </p:sp>
      </p:grpSp>
      <p:grpSp>
        <p:nvGrpSpPr>
          <p:cNvPr id="289" name="组合 132"/>
          <p:cNvGrpSpPr/>
          <p:nvPr/>
        </p:nvGrpSpPr>
        <p:grpSpPr>
          <a:xfrm>
            <a:off x="142844" y="2643182"/>
            <a:ext cx="928694" cy="571504"/>
            <a:chOff x="571472" y="2285992"/>
            <a:chExt cx="928694" cy="571504"/>
          </a:xfrm>
        </p:grpSpPr>
        <p:grpSp>
          <p:nvGrpSpPr>
            <p:cNvPr id="290" name="组合 46"/>
            <p:cNvGrpSpPr/>
            <p:nvPr/>
          </p:nvGrpSpPr>
          <p:grpSpPr>
            <a:xfrm rot="10800000">
              <a:off x="571472" y="2285992"/>
              <a:ext cx="928694" cy="571504"/>
              <a:chOff x="1357290" y="1571612"/>
              <a:chExt cx="1071570" cy="1357322"/>
            </a:xfrm>
          </p:grpSpPr>
          <p:sp>
            <p:nvSpPr>
              <p:cNvPr id="292" name="流程图: 资料带 291"/>
              <p:cNvSpPr/>
              <p:nvPr/>
            </p:nvSpPr>
            <p:spPr>
              <a:xfrm>
                <a:off x="1357290" y="1571612"/>
                <a:ext cx="1071570" cy="1357322"/>
              </a:xfrm>
              <a:prstGeom prst="flowChartPunchedTap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3" name="矩形 292"/>
              <p:cNvSpPr/>
              <p:nvPr/>
            </p:nvSpPr>
            <p:spPr>
              <a:xfrm>
                <a:off x="1357290" y="1857365"/>
                <a:ext cx="1071570" cy="1071569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91" name="Rectangle 43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blackWhite">
            <a:xfrm>
              <a:off x="571472" y="2285992"/>
              <a:ext cx="928694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3810" tIns="0" rIns="3810" bIns="0" anchor="ctr"/>
            <a:lstStyle/>
            <a:p>
              <a:pPr algn="ctr" defTabSz="913526">
                <a:buSzPct val="120000"/>
              </a:pPr>
              <a:r>
                <a:rPr lang="zh-CN" altLang="en-US" sz="1400" b="1" dirty="0" smtClean="0">
                  <a:ea typeface="Gulim" pitchFamily="34" charset="-127"/>
                </a:rPr>
                <a:t>调料</a:t>
              </a:r>
              <a:endParaRPr lang="en-US" altLang="zh-CN" sz="1400" b="1" dirty="0" smtClean="0">
                <a:ea typeface="Gulim" pitchFamily="34" charset="-127"/>
              </a:endParaRPr>
            </a:p>
            <a:p>
              <a:pPr algn="ctr" defTabSz="913526">
                <a:buSzPct val="120000"/>
              </a:pPr>
              <a:r>
                <a:rPr lang="zh-CN" altLang="en-US" sz="1400" b="1" dirty="0" smtClean="0">
                  <a:ea typeface="Gulim" pitchFamily="34" charset="-127"/>
                </a:rPr>
                <a:t>控制指南</a:t>
              </a:r>
            </a:p>
          </p:txBody>
        </p:sp>
      </p:grpSp>
      <p:cxnSp>
        <p:nvCxnSpPr>
          <p:cNvPr id="294" name="直接连接符 125"/>
          <p:cNvCxnSpPr/>
          <p:nvPr/>
        </p:nvCxnSpPr>
        <p:spPr>
          <a:xfrm rot="10800000" flipV="1">
            <a:off x="1071538" y="857231"/>
            <a:ext cx="857256" cy="11279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直接连接符 294"/>
          <p:cNvCxnSpPr/>
          <p:nvPr/>
        </p:nvCxnSpPr>
        <p:spPr>
          <a:xfrm rot="10800000">
            <a:off x="1071538" y="2857496"/>
            <a:ext cx="857256" cy="1588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肘形连接符 295"/>
          <p:cNvCxnSpPr>
            <a:stCxn id="281" idx="3"/>
            <a:endCxn id="266" idx="1"/>
          </p:cNvCxnSpPr>
          <p:nvPr/>
        </p:nvCxnSpPr>
        <p:spPr>
          <a:xfrm>
            <a:off x="1071538" y="1571612"/>
            <a:ext cx="857256" cy="357190"/>
          </a:xfrm>
          <a:prstGeom prst="bentConnector3">
            <a:avLst>
              <a:gd name="adj1" fmla="val 50000"/>
            </a:avLst>
          </a:prstGeom>
          <a:ln w="127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肘形连接符 296"/>
          <p:cNvCxnSpPr>
            <a:endCxn id="266" idx="1"/>
          </p:cNvCxnSpPr>
          <p:nvPr/>
        </p:nvCxnSpPr>
        <p:spPr>
          <a:xfrm flipV="1">
            <a:off x="1071538" y="1928802"/>
            <a:ext cx="857256" cy="285752"/>
          </a:xfrm>
          <a:prstGeom prst="bentConnector3">
            <a:avLst>
              <a:gd name="adj1" fmla="val 50000"/>
            </a:avLst>
          </a:prstGeom>
          <a:ln w="127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右大括号 297"/>
          <p:cNvSpPr/>
          <p:nvPr/>
        </p:nvSpPr>
        <p:spPr>
          <a:xfrm>
            <a:off x="3060651" y="571480"/>
            <a:ext cx="428628" cy="257176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9" name="直接箭头连接符 298"/>
          <p:cNvCxnSpPr>
            <a:stCxn id="266" idx="2"/>
            <a:endCxn id="272" idx="0"/>
          </p:cNvCxnSpPr>
          <p:nvPr/>
        </p:nvCxnSpPr>
        <p:spPr>
          <a:xfrm rot="16200000" flipH="1">
            <a:off x="2220121" y="2387573"/>
            <a:ext cx="500066" cy="1115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直接箭头连接符 299"/>
          <p:cNvCxnSpPr/>
          <p:nvPr/>
        </p:nvCxnSpPr>
        <p:spPr>
          <a:xfrm rot="16200000" flipH="1">
            <a:off x="2098460" y="1401947"/>
            <a:ext cx="660802" cy="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直接箭头连接符 300"/>
          <p:cNvCxnSpPr/>
          <p:nvPr/>
        </p:nvCxnSpPr>
        <p:spPr>
          <a:xfrm rot="5400000">
            <a:off x="5786446" y="2857496"/>
            <a:ext cx="429422" cy="79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直接箭头连接符 301"/>
          <p:cNvCxnSpPr/>
          <p:nvPr/>
        </p:nvCxnSpPr>
        <p:spPr>
          <a:xfrm rot="5400000">
            <a:off x="7001289" y="2285595"/>
            <a:ext cx="285752" cy="79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 animBg="1"/>
      <p:bldP spid="2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“犯人船”的故事</a:t>
            </a:r>
          </a:p>
        </p:txBody>
      </p:sp>
      <p:sp>
        <p:nvSpPr>
          <p:cNvPr id="4" name="矩形 30"/>
          <p:cNvSpPr>
            <a:spLocks noChangeArrowheads="1"/>
          </p:cNvSpPr>
          <p:nvPr/>
        </p:nvSpPr>
        <p:spPr bwMode="auto">
          <a:xfrm>
            <a:off x="7000892" y="4169639"/>
            <a:ext cx="1397513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2400" dirty="0">
                <a:latin typeface="黑体" pitchFamily="2" charset="-122"/>
                <a:ea typeface="黑体" pitchFamily="2" charset="-122"/>
              </a:rPr>
              <a:t>死亡率为</a:t>
            </a:r>
            <a:r>
              <a:rPr lang="en-US" altLang="zh-CN" sz="2400" dirty="0">
                <a:latin typeface="黑体" pitchFamily="2" charset="-122"/>
                <a:ea typeface="黑体" pitchFamily="2" charset="-122"/>
              </a:rPr>
              <a:t>12</a:t>
            </a:r>
            <a:r>
              <a:rPr lang="zh-CN" altLang="en-US" sz="2400" dirty="0">
                <a:latin typeface="黑体" pitchFamily="2" charset="-122"/>
                <a:ea typeface="黑体" pitchFamily="2" charset="-122"/>
              </a:rPr>
              <a:t>％</a:t>
            </a:r>
          </a:p>
        </p:txBody>
      </p:sp>
      <p:sp>
        <p:nvSpPr>
          <p:cNvPr id="5" name="矩形 32"/>
          <p:cNvSpPr>
            <a:spLocks noChangeArrowheads="1"/>
          </p:cNvSpPr>
          <p:nvPr/>
        </p:nvSpPr>
        <p:spPr bwMode="auto">
          <a:xfrm>
            <a:off x="7000892" y="5357826"/>
            <a:ext cx="1357322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2400" dirty="0">
                <a:latin typeface="黑体" pitchFamily="2" charset="-122"/>
                <a:ea typeface="黑体" pitchFamily="2" charset="-122"/>
              </a:rPr>
              <a:t>死亡率为</a:t>
            </a:r>
            <a:r>
              <a:rPr lang="en-US" altLang="zh-CN" sz="24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1.5</a:t>
            </a:r>
            <a:r>
              <a:rPr lang="zh-CN" altLang="en-US" sz="2400" dirty="0" smtClean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％</a:t>
            </a:r>
            <a:endParaRPr lang="zh-CN" altLang="en-US" sz="2400" dirty="0">
              <a:solidFill>
                <a:srgbClr val="FFFF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14348" y="4396095"/>
            <a:ext cx="571504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旧制度：按人头付费</a:t>
            </a: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—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装船</a:t>
            </a: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—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运输</a:t>
            </a: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—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交付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14348" y="5539103"/>
            <a:ext cx="571504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新制度：装船</a:t>
            </a: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—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运输</a:t>
            </a: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—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交付</a:t>
            </a: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—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按人头付费</a:t>
            </a:r>
          </a:p>
        </p:txBody>
      </p:sp>
      <p:pic>
        <p:nvPicPr>
          <p:cNvPr id="125" name="Picture 4" descr="C:\Documents and Settings\Administrator.3285BDFDF96B434\Local Settings\Temporary Internet Files\Content.IE5\Y3Z8KGUA\MCj04180020000[1].wm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2630422"/>
            <a:ext cx="2571768" cy="1584396"/>
          </a:xfrm>
          <a:prstGeom prst="rect">
            <a:avLst/>
          </a:prstGeom>
          <a:noFill/>
        </p:spPr>
      </p:pic>
      <p:sp>
        <p:nvSpPr>
          <p:cNvPr id="126" name="AutoShape 4"/>
          <p:cNvSpPr>
            <a:spLocks noChangeArrowheads="1"/>
          </p:cNvSpPr>
          <p:nvPr/>
        </p:nvSpPr>
        <p:spPr bwMode="auto">
          <a:xfrm>
            <a:off x="500034" y="1693781"/>
            <a:ext cx="8286808" cy="1806657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7" name="AutoShape 5"/>
          <p:cNvSpPr>
            <a:spLocks noChangeArrowheads="1"/>
          </p:cNvSpPr>
          <p:nvPr/>
        </p:nvSpPr>
        <p:spPr bwMode="gray">
          <a:xfrm>
            <a:off x="2623691" y="1435083"/>
            <a:ext cx="3662821" cy="48577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" name="AutoShape 6"/>
          <p:cNvSpPr>
            <a:spLocks noChangeArrowheads="1"/>
          </p:cNvSpPr>
          <p:nvPr/>
        </p:nvSpPr>
        <p:spPr bwMode="auto">
          <a:xfrm flipH="1">
            <a:off x="5974783" y="1635103"/>
            <a:ext cx="79664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9" name="AutoShape 7"/>
          <p:cNvSpPr>
            <a:spLocks noChangeArrowheads="1"/>
          </p:cNvSpPr>
          <p:nvPr/>
        </p:nvSpPr>
        <p:spPr bwMode="auto">
          <a:xfrm flipH="1">
            <a:off x="2779556" y="1633516"/>
            <a:ext cx="77932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0" name="AutoShape 10"/>
          <p:cNvSpPr>
            <a:spLocks noChangeArrowheads="1"/>
          </p:cNvSpPr>
          <p:nvPr/>
        </p:nvSpPr>
        <p:spPr bwMode="auto">
          <a:xfrm flipH="1">
            <a:off x="7489676" y="1046026"/>
            <a:ext cx="77932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1" name="AutoShape 11"/>
          <p:cNvSpPr>
            <a:spLocks noChangeArrowheads="1"/>
          </p:cNvSpPr>
          <p:nvPr/>
        </p:nvSpPr>
        <p:spPr bwMode="auto">
          <a:xfrm flipH="1">
            <a:off x="6094267" y="987348"/>
            <a:ext cx="77932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2" name="Text Box 13"/>
          <p:cNvSpPr txBox="1">
            <a:spLocks noChangeArrowheads="1"/>
          </p:cNvSpPr>
          <p:nvPr/>
        </p:nvSpPr>
        <p:spPr bwMode="gray">
          <a:xfrm>
            <a:off x="3247150" y="1492227"/>
            <a:ext cx="241590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“犯人船”的故事</a:t>
            </a:r>
            <a:endParaRPr lang="en-US" altLang="zh-CN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77966" y="1928802"/>
            <a:ext cx="81374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当年英国为了开发澳洲，由政府雇佣船主将大批犯人从英国运到澳洲。开始时英国政府</a:t>
            </a:r>
            <a:r>
              <a:rPr lang="zh-CN" altLang="en-US" sz="20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按照登船人数付钱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，结果船主拼命往船里塞人，最终造成生存环境恶化，犯人在途中大量死亡。后来英国政府</a:t>
            </a:r>
            <a:r>
              <a:rPr lang="zh-CN" altLang="en-US" sz="2000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按到达澳洲时下船的人数付钱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，并依据犯人的健康状况给予奖金。结果立竿见影。</a:t>
            </a:r>
            <a:endParaRPr lang="zh-CN" altLang="en-US" sz="2000" dirty="0"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6" grpId="0" animBg="1"/>
      <p:bldP spid="1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目  录</a:t>
            </a:r>
          </a:p>
        </p:txBody>
      </p:sp>
      <p:graphicFrame>
        <p:nvGraphicFramePr>
          <p:cNvPr id="10" name="内容占位符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5" descr="Unbenannt-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48" y="3214686"/>
            <a:ext cx="714380" cy="832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dirty="0" smtClean="0"/>
              <a:t>制度和流程的关系</a:t>
            </a:r>
          </a:p>
        </p:txBody>
      </p:sp>
      <p:sp>
        <p:nvSpPr>
          <p:cNvPr id="9" name="矩形 8"/>
          <p:cNvSpPr/>
          <p:nvPr/>
        </p:nvSpPr>
        <p:spPr>
          <a:xfrm>
            <a:off x="3006725" y="4786332"/>
            <a:ext cx="2428875" cy="1357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1" name="上下箭头 10"/>
          <p:cNvSpPr/>
          <p:nvPr/>
        </p:nvSpPr>
        <p:spPr>
          <a:xfrm>
            <a:off x="3856038" y="3714769"/>
            <a:ext cx="571500" cy="928688"/>
          </a:xfrm>
          <a:prstGeom prst="up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2" name="组合 12"/>
          <p:cNvGrpSpPr>
            <a:grpSpLocks/>
          </p:cNvGrpSpPr>
          <p:nvPr/>
        </p:nvGrpSpPr>
        <p:grpSpPr bwMode="auto">
          <a:xfrm>
            <a:off x="785813" y="3071832"/>
            <a:ext cx="1071562" cy="500062"/>
            <a:chOff x="785786" y="2786058"/>
            <a:chExt cx="1071570" cy="500066"/>
          </a:xfrm>
        </p:grpSpPr>
        <p:sp>
          <p:nvSpPr>
            <p:cNvPr id="6" name="燕尾形 5"/>
            <p:cNvSpPr/>
            <p:nvPr/>
          </p:nvSpPr>
          <p:spPr>
            <a:xfrm>
              <a:off x="785786" y="2786058"/>
              <a:ext cx="1071570" cy="500066"/>
            </a:xfrm>
            <a:prstGeom prst="chevro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35847" name="TextBox 11"/>
            <p:cNvSpPr txBox="1">
              <a:spLocks noChangeArrowheads="1"/>
            </p:cNvSpPr>
            <p:nvPr/>
          </p:nvSpPr>
          <p:spPr bwMode="auto">
            <a:xfrm>
              <a:off x="1000100" y="2857496"/>
              <a:ext cx="6429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dirty="0">
                  <a:latin typeface="黑体" pitchFamily="2" charset="-122"/>
                  <a:ea typeface="黑体" pitchFamily="2" charset="-122"/>
                </a:rPr>
                <a:t>输入</a:t>
              </a:r>
            </a:p>
          </p:txBody>
        </p:sp>
      </p:grpSp>
      <p:sp>
        <p:nvSpPr>
          <p:cNvPr id="4" name="右箭头 3"/>
          <p:cNvSpPr/>
          <p:nvPr/>
        </p:nvSpPr>
        <p:spPr>
          <a:xfrm>
            <a:off x="2286000" y="2706707"/>
            <a:ext cx="4143375" cy="122237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5849" name="TextBox 13"/>
          <p:cNvSpPr txBox="1">
            <a:spLocks noChangeArrowheads="1"/>
          </p:cNvSpPr>
          <p:nvPr/>
        </p:nvSpPr>
        <p:spPr bwMode="auto">
          <a:xfrm>
            <a:off x="3571875" y="3063894"/>
            <a:ext cx="17859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dirty="0">
                <a:latin typeface="黑体" pitchFamily="2" charset="-122"/>
                <a:ea typeface="黑体" pitchFamily="2" charset="-122"/>
              </a:rPr>
              <a:t>流   程</a:t>
            </a:r>
          </a:p>
        </p:txBody>
      </p:sp>
      <p:grpSp>
        <p:nvGrpSpPr>
          <p:cNvPr id="3" name="组合 16"/>
          <p:cNvGrpSpPr>
            <a:grpSpLocks/>
          </p:cNvGrpSpPr>
          <p:nvPr/>
        </p:nvGrpSpPr>
        <p:grpSpPr bwMode="auto">
          <a:xfrm>
            <a:off x="6572250" y="2714644"/>
            <a:ext cx="1798638" cy="1152525"/>
            <a:chOff x="6572264" y="2428868"/>
            <a:chExt cx="1798638" cy="1152525"/>
          </a:xfrm>
        </p:grpSpPr>
        <p:sp>
          <p:nvSpPr>
            <p:cNvPr id="5" name="Freeform 14"/>
            <p:cNvSpPr>
              <a:spLocks/>
            </p:cNvSpPr>
            <p:nvPr/>
          </p:nvSpPr>
          <p:spPr bwMode="auto">
            <a:xfrm>
              <a:off x="6572264" y="2428868"/>
              <a:ext cx="1798638" cy="1152525"/>
            </a:xfrm>
            <a:custGeom>
              <a:avLst/>
              <a:gdLst/>
              <a:ahLst/>
              <a:cxnLst>
                <a:cxn ang="0">
                  <a:pos x="280" y="0"/>
                </a:cxn>
                <a:cxn ang="0">
                  <a:pos x="344" y="128"/>
                </a:cxn>
                <a:cxn ang="0">
                  <a:pos x="384" y="56"/>
                </a:cxn>
                <a:cxn ang="0">
                  <a:pos x="408" y="136"/>
                </a:cxn>
                <a:cxn ang="0">
                  <a:pos x="432" y="88"/>
                </a:cxn>
                <a:cxn ang="0">
                  <a:pos x="440" y="128"/>
                </a:cxn>
                <a:cxn ang="0">
                  <a:pos x="536" y="8"/>
                </a:cxn>
                <a:cxn ang="0">
                  <a:pos x="496" y="160"/>
                </a:cxn>
                <a:cxn ang="0">
                  <a:pos x="600" y="88"/>
                </a:cxn>
                <a:cxn ang="0">
                  <a:pos x="544" y="176"/>
                </a:cxn>
                <a:cxn ang="0">
                  <a:pos x="712" y="104"/>
                </a:cxn>
                <a:cxn ang="0">
                  <a:pos x="600" y="200"/>
                </a:cxn>
                <a:cxn ang="0">
                  <a:pos x="712" y="176"/>
                </a:cxn>
                <a:cxn ang="0">
                  <a:pos x="624" y="232"/>
                </a:cxn>
                <a:cxn ang="0">
                  <a:pos x="760" y="216"/>
                </a:cxn>
                <a:cxn ang="0">
                  <a:pos x="656" y="288"/>
                </a:cxn>
                <a:cxn ang="0">
                  <a:pos x="760" y="288"/>
                </a:cxn>
                <a:cxn ang="0">
                  <a:pos x="656" y="320"/>
                </a:cxn>
                <a:cxn ang="0">
                  <a:pos x="712" y="328"/>
                </a:cxn>
                <a:cxn ang="0">
                  <a:pos x="624" y="336"/>
                </a:cxn>
                <a:cxn ang="0">
                  <a:pos x="760" y="400"/>
                </a:cxn>
                <a:cxn ang="0">
                  <a:pos x="616" y="376"/>
                </a:cxn>
                <a:cxn ang="0">
                  <a:pos x="688" y="432"/>
                </a:cxn>
                <a:cxn ang="0">
                  <a:pos x="592" y="416"/>
                </a:cxn>
                <a:cxn ang="0">
                  <a:pos x="656" y="472"/>
                </a:cxn>
                <a:cxn ang="0">
                  <a:pos x="568" y="456"/>
                </a:cxn>
                <a:cxn ang="0">
                  <a:pos x="656" y="568"/>
                </a:cxn>
                <a:cxn ang="0">
                  <a:pos x="544" y="488"/>
                </a:cxn>
                <a:cxn ang="0">
                  <a:pos x="568" y="592"/>
                </a:cxn>
                <a:cxn ang="0">
                  <a:pos x="480" y="520"/>
                </a:cxn>
                <a:cxn ang="0">
                  <a:pos x="464" y="632"/>
                </a:cxn>
                <a:cxn ang="0">
                  <a:pos x="408" y="504"/>
                </a:cxn>
                <a:cxn ang="0">
                  <a:pos x="384" y="552"/>
                </a:cxn>
                <a:cxn ang="0">
                  <a:pos x="368" y="520"/>
                </a:cxn>
                <a:cxn ang="0">
                  <a:pos x="296" y="608"/>
                </a:cxn>
                <a:cxn ang="0">
                  <a:pos x="320" y="520"/>
                </a:cxn>
                <a:cxn ang="0">
                  <a:pos x="280" y="536"/>
                </a:cxn>
                <a:cxn ang="0">
                  <a:pos x="296" y="488"/>
                </a:cxn>
                <a:cxn ang="0">
                  <a:pos x="232" y="520"/>
                </a:cxn>
                <a:cxn ang="0">
                  <a:pos x="240" y="472"/>
                </a:cxn>
                <a:cxn ang="0">
                  <a:pos x="152" y="536"/>
                </a:cxn>
                <a:cxn ang="0">
                  <a:pos x="208" y="440"/>
                </a:cxn>
                <a:cxn ang="0">
                  <a:pos x="152" y="456"/>
                </a:cxn>
                <a:cxn ang="0">
                  <a:pos x="176" y="400"/>
                </a:cxn>
                <a:cxn ang="0">
                  <a:pos x="48" y="416"/>
                </a:cxn>
                <a:cxn ang="0">
                  <a:pos x="152" y="352"/>
                </a:cxn>
                <a:cxn ang="0">
                  <a:pos x="96" y="336"/>
                </a:cxn>
                <a:cxn ang="0">
                  <a:pos x="176" y="320"/>
                </a:cxn>
                <a:cxn ang="0">
                  <a:pos x="0" y="304"/>
                </a:cxn>
                <a:cxn ang="0">
                  <a:pos x="160" y="288"/>
                </a:cxn>
                <a:cxn ang="0">
                  <a:pos x="96" y="248"/>
                </a:cxn>
                <a:cxn ang="0">
                  <a:pos x="216" y="248"/>
                </a:cxn>
                <a:cxn ang="0">
                  <a:pos x="96" y="176"/>
                </a:cxn>
                <a:cxn ang="0">
                  <a:pos x="224" y="200"/>
                </a:cxn>
                <a:cxn ang="0">
                  <a:pos x="128" y="72"/>
                </a:cxn>
                <a:cxn ang="0">
                  <a:pos x="264" y="160"/>
                </a:cxn>
                <a:cxn ang="0">
                  <a:pos x="240" y="88"/>
                </a:cxn>
                <a:cxn ang="0">
                  <a:pos x="296" y="136"/>
                </a:cxn>
                <a:cxn ang="0">
                  <a:pos x="280" y="8"/>
                </a:cxn>
                <a:cxn ang="0">
                  <a:pos x="280" y="0"/>
                </a:cxn>
              </a:cxnLst>
              <a:rect l="0" t="0" r="r" b="b"/>
              <a:pathLst>
                <a:path w="761" h="633">
                  <a:moveTo>
                    <a:pt x="280" y="0"/>
                  </a:moveTo>
                  <a:lnTo>
                    <a:pt x="344" y="128"/>
                  </a:lnTo>
                  <a:lnTo>
                    <a:pt x="384" y="56"/>
                  </a:lnTo>
                  <a:lnTo>
                    <a:pt x="408" y="136"/>
                  </a:lnTo>
                  <a:lnTo>
                    <a:pt x="432" y="88"/>
                  </a:lnTo>
                  <a:lnTo>
                    <a:pt x="440" y="128"/>
                  </a:lnTo>
                  <a:lnTo>
                    <a:pt x="536" y="8"/>
                  </a:lnTo>
                  <a:lnTo>
                    <a:pt x="496" y="160"/>
                  </a:lnTo>
                  <a:lnTo>
                    <a:pt x="600" y="88"/>
                  </a:lnTo>
                  <a:lnTo>
                    <a:pt x="544" y="176"/>
                  </a:lnTo>
                  <a:lnTo>
                    <a:pt x="712" y="104"/>
                  </a:lnTo>
                  <a:lnTo>
                    <a:pt x="600" y="200"/>
                  </a:lnTo>
                  <a:lnTo>
                    <a:pt x="712" y="176"/>
                  </a:lnTo>
                  <a:lnTo>
                    <a:pt x="624" y="232"/>
                  </a:lnTo>
                  <a:lnTo>
                    <a:pt x="760" y="216"/>
                  </a:lnTo>
                  <a:lnTo>
                    <a:pt x="656" y="288"/>
                  </a:lnTo>
                  <a:lnTo>
                    <a:pt x="760" y="288"/>
                  </a:lnTo>
                  <a:lnTo>
                    <a:pt x="656" y="320"/>
                  </a:lnTo>
                  <a:lnTo>
                    <a:pt x="712" y="328"/>
                  </a:lnTo>
                  <a:lnTo>
                    <a:pt x="624" y="336"/>
                  </a:lnTo>
                  <a:lnTo>
                    <a:pt x="760" y="400"/>
                  </a:lnTo>
                  <a:lnTo>
                    <a:pt x="616" y="376"/>
                  </a:lnTo>
                  <a:lnTo>
                    <a:pt x="688" y="432"/>
                  </a:lnTo>
                  <a:lnTo>
                    <a:pt x="592" y="416"/>
                  </a:lnTo>
                  <a:lnTo>
                    <a:pt x="656" y="472"/>
                  </a:lnTo>
                  <a:lnTo>
                    <a:pt x="568" y="456"/>
                  </a:lnTo>
                  <a:lnTo>
                    <a:pt x="656" y="568"/>
                  </a:lnTo>
                  <a:lnTo>
                    <a:pt x="544" y="488"/>
                  </a:lnTo>
                  <a:lnTo>
                    <a:pt x="568" y="592"/>
                  </a:lnTo>
                  <a:lnTo>
                    <a:pt x="480" y="520"/>
                  </a:lnTo>
                  <a:lnTo>
                    <a:pt x="464" y="632"/>
                  </a:lnTo>
                  <a:lnTo>
                    <a:pt x="408" y="504"/>
                  </a:lnTo>
                  <a:lnTo>
                    <a:pt x="384" y="552"/>
                  </a:lnTo>
                  <a:lnTo>
                    <a:pt x="368" y="520"/>
                  </a:lnTo>
                  <a:lnTo>
                    <a:pt x="296" y="608"/>
                  </a:lnTo>
                  <a:lnTo>
                    <a:pt x="320" y="520"/>
                  </a:lnTo>
                  <a:lnTo>
                    <a:pt x="280" y="536"/>
                  </a:lnTo>
                  <a:lnTo>
                    <a:pt x="296" y="488"/>
                  </a:lnTo>
                  <a:lnTo>
                    <a:pt x="232" y="520"/>
                  </a:lnTo>
                  <a:lnTo>
                    <a:pt x="240" y="472"/>
                  </a:lnTo>
                  <a:lnTo>
                    <a:pt x="152" y="536"/>
                  </a:lnTo>
                  <a:lnTo>
                    <a:pt x="208" y="440"/>
                  </a:lnTo>
                  <a:lnTo>
                    <a:pt x="152" y="456"/>
                  </a:lnTo>
                  <a:lnTo>
                    <a:pt x="176" y="400"/>
                  </a:lnTo>
                  <a:lnTo>
                    <a:pt x="48" y="416"/>
                  </a:lnTo>
                  <a:lnTo>
                    <a:pt x="152" y="352"/>
                  </a:lnTo>
                  <a:lnTo>
                    <a:pt x="96" y="336"/>
                  </a:lnTo>
                  <a:lnTo>
                    <a:pt x="176" y="320"/>
                  </a:lnTo>
                  <a:lnTo>
                    <a:pt x="0" y="304"/>
                  </a:lnTo>
                  <a:lnTo>
                    <a:pt x="160" y="288"/>
                  </a:lnTo>
                  <a:lnTo>
                    <a:pt x="96" y="248"/>
                  </a:lnTo>
                  <a:lnTo>
                    <a:pt x="216" y="248"/>
                  </a:lnTo>
                  <a:lnTo>
                    <a:pt x="96" y="176"/>
                  </a:lnTo>
                  <a:lnTo>
                    <a:pt x="224" y="200"/>
                  </a:lnTo>
                  <a:lnTo>
                    <a:pt x="128" y="72"/>
                  </a:lnTo>
                  <a:lnTo>
                    <a:pt x="264" y="160"/>
                  </a:lnTo>
                  <a:lnTo>
                    <a:pt x="240" y="88"/>
                  </a:lnTo>
                  <a:lnTo>
                    <a:pt x="296" y="136"/>
                  </a:lnTo>
                  <a:lnTo>
                    <a:pt x="280" y="8"/>
                  </a:lnTo>
                  <a:lnTo>
                    <a:pt x="28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黑体" pitchFamily="2" charset="-122"/>
                <a:ea typeface="黑体" pitchFamily="2" charset="-122"/>
              </a:endParaRPr>
            </a:p>
          </p:txBody>
        </p:sp>
        <p:sp>
          <p:nvSpPr>
            <p:cNvPr id="35852" name="TextBox 14"/>
            <p:cNvSpPr txBox="1">
              <a:spLocks noChangeArrowheads="1"/>
            </p:cNvSpPr>
            <p:nvPr/>
          </p:nvSpPr>
          <p:spPr bwMode="auto">
            <a:xfrm>
              <a:off x="7000892" y="2714620"/>
              <a:ext cx="100013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800" dirty="0">
                  <a:latin typeface="黑体" pitchFamily="2" charset="-122"/>
                  <a:ea typeface="黑体" pitchFamily="2" charset="-122"/>
                </a:rPr>
                <a:t>目标</a:t>
              </a:r>
            </a:p>
          </p:txBody>
        </p:sp>
      </p:grpSp>
      <p:sp>
        <p:nvSpPr>
          <p:cNvPr id="35854" name="AutoShape 14"/>
          <p:cNvSpPr>
            <a:spLocks noChangeArrowheads="1"/>
          </p:cNvSpPr>
          <p:nvPr/>
        </p:nvSpPr>
        <p:spPr bwMode="auto">
          <a:xfrm>
            <a:off x="1836738" y="3714769"/>
            <a:ext cx="1079500" cy="2376488"/>
          </a:xfrm>
          <a:prstGeom prst="curvedRightArrow">
            <a:avLst>
              <a:gd name="adj1" fmla="val 44029"/>
              <a:gd name="adj2" fmla="val 8805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5855" name="AutoShape 15"/>
          <p:cNvSpPr>
            <a:spLocks noChangeArrowheads="1"/>
          </p:cNvSpPr>
          <p:nvPr/>
        </p:nvSpPr>
        <p:spPr bwMode="auto">
          <a:xfrm rot="10482511">
            <a:off x="5435600" y="3570307"/>
            <a:ext cx="1079500" cy="2376487"/>
          </a:xfrm>
          <a:prstGeom prst="curvedRightArrow">
            <a:avLst>
              <a:gd name="adj1" fmla="val 44029"/>
              <a:gd name="adj2" fmla="val 8805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5856" name="AutoShape 16"/>
          <p:cNvSpPr>
            <a:spLocks noChangeArrowheads="1"/>
          </p:cNvSpPr>
          <p:nvPr/>
        </p:nvSpPr>
        <p:spPr bwMode="auto">
          <a:xfrm>
            <a:off x="466725" y="2490807"/>
            <a:ext cx="7993063" cy="143986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472" y="1428736"/>
            <a:ext cx="6643734" cy="52322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一、制度来源于流程，流程是制度的灵魂</a:t>
            </a:r>
            <a:endParaRPr lang="zh-CN" altLang="en-US" sz="2800" b="1" dirty="0"/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3500437" y="5214957"/>
            <a:ext cx="14287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黑体" pitchFamily="2" charset="-122"/>
                <a:ea typeface="黑体" pitchFamily="2" charset="-122"/>
              </a:rPr>
              <a:t> 制 度</a:t>
            </a:r>
            <a:endParaRPr lang="zh-CN" altLang="en-US" sz="32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9" name="文本占位符 3"/>
          <p:cNvSpPr txBox="1">
            <a:spLocks/>
          </p:cNvSpPr>
          <p:nvPr/>
        </p:nvSpPr>
        <p:spPr>
          <a:xfrm>
            <a:off x="4572000" y="2500306"/>
            <a:ext cx="3929058" cy="2571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itchFamily="2" charset="-122"/>
                <a:ea typeface="黑体" pitchFamily="2" charset="-122"/>
                <a:cs typeface="华文楷体"/>
              </a:rPr>
              <a:t>制度如果不能准确反映流程，则制度将会阻碍流程的实施</a:t>
            </a:r>
            <a:r>
              <a:rPr lang="zh-CN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华文楷体"/>
              </a:rPr>
              <a:t>，使预期的流程结果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itchFamily="2" charset="-122"/>
                <a:ea typeface="黑体" pitchFamily="2" charset="-122"/>
                <a:cs typeface="华文楷体"/>
              </a:rPr>
              <a:t>难以实现。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58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4" grpId="0" animBg="1"/>
      <p:bldP spid="17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龙腾四海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2711</TotalTime>
  <Words>1169</Words>
  <Application>Microsoft Office PowerPoint</Application>
  <PresentationFormat>全屏显示(4:3)</PresentationFormat>
  <Paragraphs>271</Paragraphs>
  <Slides>25</Slides>
  <Notes>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7" baseType="lpstr">
      <vt:lpstr>龙腾四海</vt:lpstr>
      <vt:lpstr>Microsoft Office Excel 图表</vt:lpstr>
      <vt:lpstr>加强制度建设，改善工作流程</vt:lpstr>
      <vt:lpstr>目  录</vt:lpstr>
      <vt:lpstr>幻灯片 3</vt:lpstr>
      <vt:lpstr>幻灯片 4</vt:lpstr>
      <vt:lpstr>幻灯片 5</vt:lpstr>
      <vt:lpstr>幻灯片 6</vt:lpstr>
      <vt:lpstr>“犯人船”的故事</vt:lpstr>
      <vt:lpstr>目  录</vt:lpstr>
      <vt:lpstr>制度和流程的关系</vt:lpstr>
      <vt:lpstr>制度和流程的关系</vt:lpstr>
      <vt:lpstr>制度和流程的关系</vt:lpstr>
      <vt:lpstr>制度和流程的关系</vt:lpstr>
      <vt:lpstr>目  录</vt:lpstr>
      <vt:lpstr>容易出现的问题</vt:lpstr>
      <vt:lpstr>案例1：计量器具分级</vt:lpstr>
      <vt:lpstr>容易出现的问题</vt:lpstr>
      <vt:lpstr>容易出现的问题</vt:lpstr>
      <vt:lpstr>幻灯片 18</vt:lpstr>
      <vt:lpstr>容易出现的问题</vt:lpstr>
      <vt:lpstr>容易出现的问题</vt:lpstr>
      <vt:lpstr>案例3：“佩戴出入证”执行难</vt:lpstr>
      <vt:lpstr>容易出现的问题</vt:lpstr>
      <vt:lpstr>幻灯片 23</vt:lpstr>
      <vt:lpstr>提出供讨论的问题</vt:lpstr>
      <vt:lpstr>幻灯片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加强制度建设，改善工作流程</dc:title>
  <cp:lastModifiedBy>微软用户</cp:lastModifiedBy>
  <cp:revision>246</cp:revision>
  <dcterms:modified xsi:type="dcterms:W3CDTF">2009-12-31T05:36:39Z</dcterms:modified>
</cp:coreProperties>
</file>